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35EA12-7492-3A48-8416-A6B2B60E1F5E}" v="3" dt="2026-04-14T19:08:49.5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auer" userId="5f849e26-43b0-4070-b12e-61c862c4233c" providerId="ADAL" clId="{AA935465-BF74-5733-B60A-62C7698ECBCA}"/>
    <pc:docChg chg="custSel addSld modSld">
      <pc:chgData name="Thomas Sauer" userId="5f849e26-43b0-4070-b12e-61c862c4233c" providerId="ADAL" clId="{AA935465-BF74-5733-B60A-62C7698ECBCA}" dt="2026-04-14T19:13:46.485" v="327" actId="313"/>
      <pc:docMkLst>
        <pc:docMk/>
      </pc:docMkLst>
      <pc:sldChg chg="modSp mod">
        <pc:chgData name="Thomas Sauer" userId="5f849e26-43b0-4070-b12e-61c862c4233c" providerId="ADAL" clId="{AA935465-BF74-5733-B60A-62C7698ECBCA}" dt="2026-04-14T19:08:05.149" v="72" actId="20578"/>
        <pc:sldMkLst>
          <pc:docMk/>
          <pc:sldMk cId="3977985630" sldId="257"/>
        </pc:sldMkLst>
        <pc:spChg chg="mod">
          <ac:chgData name="Thomas Sauer" userId="5f849e26-43b0-4070-b12e-61c862c4233c" providerId="ADAL" clId="{AA935465-BF74-5733-B60A-62C7698ECBCA}" dt="2026-04-14T19:08:05.149" v="72" actId="20578"/>
          <ac:spMkLst>
            <pc:docMk/>
            <pc:sldMk cId="3977985630" sldId="257"/>
            <ac:spMk id="3" creationId="{DFF06169-2360-B0C9-1668-F1C1A52FC770}"/>
          </ac:spMkLst>
        </pc:spChg>
      </pc:sldChg>
      <pc:sldChg chg="modSp mod">
        <pc:chgData name="Thomas Sauer" userId="5f849e26-43b0-4070-b12e-61c862c4233c" providerId="ADAL" clId="{AA935465-BF74-5733-B60A-62C7698ECBCA}" dt="2026-04-14T19:09:38.487" v="100" actId="21"/>
        <pc:sldMkLst>
          <pc:docMk/>
          <pc:sldMk cId="4060838700" sldId="260"/>
        </pc:sldMkLst>
        <pc:spChg chg="mod">
          <ac:chgData name="Thomas Sauer" userId="5f849e26-43b0-4070-b12e-61c862c4233c" providerId="ADAL" clId="{AA935465-BF74-5733-B60A-62C7698ECBCA}" dt="2026-04-14T19:09:38.487" v="100" actId="21"/>
          <ac:spMkLst>
            <pc:docMk/>
            <pc:sldMk cId="4060838700" sldId="260"/>
            <ac:spMk id="3" creationId="{8BA20188-26F4-25D7-FF49-05FB207BF4AB}"/>
          </ac:spMkLst>
        </pc:spChg>
      </pc:sldChg>
      <pc:sldChg chg="modSp add mod">
        <pc:chgData name="Thomas Sauer" userId="5f849e26-43b0-4070-b12e-61c862c4233c" providerId="ADAL" clId="{AA935465-BF74-5733-B60A-62C7698ECBCA}" dt="2026-04-14T19:13:46.485" v="327" actId="313"/>
        <pc:sldMkLst>
          <pc:docMk/>
          <pc:sldMk cId="3924379160" sldId="261"/>
        </pc:sldMkLst>
        <pc:spChg chg="mod">
          <ac:chgData name="Thomas Sauer" userId="5f849e26-43b0-4070-b12e-61c862c4233c" providerId="ADAL" clId="{AA935465-BF74-5733-B60A-62C7698ECBCA}" dt="2026-04-14T19:13:46.485" v="327" actId="313"/>
          <ac:spMkLst>
            <pc:docMk/>
            <pc:sldMk cId="3924379160" sldId="261"/>
            <ac:spMk id="3" creationId="{F9992966-13ED-970F-3050-B3E59C9108EF}"/>
          </ac:spMkLst>
        </pc:spChg>
        <pc:spChg chg="mod">
          <ac:chgData name="Thomas Sauer" userId="5f849e26-43b0-4070-b12e-61c862c4233c" providerId="ADAL" clId="{AA935465-BF74-5733-B60A-62C7698ECBCA}" dt="2026-04-14T19:09:05.090" v="99" actId="20577"/>
          <ac:spMkLst>
            <pc:docMk/>
            <pc:sldMk cId="3924379160" sldId="261"/>
            <ac:spMk id="7" creationId="{DE81B7B9-4A0F-7095-2A02-7081CF7572C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A40D36-DCB0-08D2-FAE2-8D477C87A8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4D10B59-8D05-5215-0E0E-D00363CDE8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53831E-A080-E2B4-4995-DA532E1E0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F3B233-E505-6944-15D5-659575D8F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61D5B9-D5DF-625B-677F-4EF874BB5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55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A4AA44-5E3B-939C-749A-65379AF8B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58A36E6-5CE3-CF1A-01DB-7506A9465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878BD4C-F28A-E3A0-CD09-CD9E9B12A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5FA47A-5139-1097-BEA2-6AF96044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E9A423-482E-EE8A-2F30-3FDC9EA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473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D051075-D57D-8BE4-5141-D1C96627C2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A4619B2-9F0C-653F-D128-B7E64609A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55E4397-1FAA-D1C3-0680-E783E5C8F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E80A35-684F-9F89-7192-FD6512DA2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5392B6-8FA8-7EB3-573A-79CD954E5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851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14FFB-14A7-F98C-9AFC-C795099D3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80DE51-110C-F096-6A9C-477BFFB6B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A4D3A7-5E6F-2EB6-B6AC-D922EA73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CBC364-D455-943D-DE03-A01559C0C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4C256D-1AAF-4D47-0932-AAFB2D3B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644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41748C-5B7A-DDA6-D237-70F5E5140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EB5297C-74B3-F40C-0B8B-ABFF21029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3E49AB-3215-16FC-2217-56F848E0E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32BC10-97B2-05B3-F384-23B051620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412998-2FA6-AFF4-47B2-34E14ABA7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505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3A601C-E772-D1D0-DC6B-E7457BB62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94BF79-E033-5BE9-4805-538F472EA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AF5A54D-3D34-18A2-6ADE-CAC9175EA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F0A0639-7B2A-1F22-AA46-3CFBDA6FB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206B0A-DACE-FA19-4955-086F344B2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A8CCFCD-9ABE-CC36-773E-9F3DA1837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095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B1E825-92E8-49FF-0170-5FABCB0E4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B37BFC-89DD-9509-03AE-33F8F4962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D56F164-60EB-CA0B-8958-0AEC62B2C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FE6531E-8F27-8DB6-7828-6F19AC776A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1A440B2-0DED-840B-E1CE-C150C82A72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6EA59F2-1DDB-AD38-286A-718620ABA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5EF73F-BE9F-9747-36B9-5A3AB2A06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05A65F-204C-6562-C20B-A3F6C5A19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960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8F07C5-F6BD-AAEB-EBE8-89E9ACCA2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2FECD65-0B4F-845C-E314-0B76D86A8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B520E4A-1116-01E2-773B-3FF8E104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2C90C22-3D59-3F09-CB1D-3E810EA5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488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38B0D82-D896-75D7-3FDC-6309D024B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AC532E5-3265-7C91-A9ED-F5FDCD244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B74224A-5206-9ABA-6FBE-012C94861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934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EB7105-891D-7EAB-88D7-1175953C9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A8D047-15D7-0424-057D-1061596395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316A539-EF79-052C-6D98-6C4D2F9B20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1D5F4F-D5BE-8C31-CF42-B5BCA09F0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8BCB9D6-039C-52A0-7E67-CD708198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6C5907-0C47-FA5D-B40C-9124FCAAC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2963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D8572F-3230-21D0-7910-D1C955FB9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FBD631F-1379-147B-2C49-23EC38452A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60E1530-75F5-F64E-F2F0-168223406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D8154B9-8945-6837-A697-3B13585CC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7AA7CBC-F874-9630-2B3A-4D63DD9B9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45E0BD-AE9D-69E3-35C4-F23DE0BA8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4780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FC920E5-8060-9605-F895-F51894A01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44CEC4-9385-0064-5F75-09760E581B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9D9852-3FF6-8F30-4369-EF3C67B9F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890393-F16D-EA4D-9A73-BE2469278907}" type="datetimeFigureOut">
              <a:rPr lang="de-DE" smtClean="0"/>
              <a:t>14.04.26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4D7BE5-E6BB-59A9-6ECF-4218BBD345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A283DD-1F8C-BEF1-7F3B-99EB4D6D1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109E68-1765-684E-B749-59E44194020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305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926DE-DC63-6AF9-C743-477ADAE40B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7153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dirty="0"/>
              <a:t>Informationen</a:t>
            </a:r>
            <a:br>
              <a:rPr lang="de-DE" dirty="0"/>
            </a:b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zum </a:t>
            </a:r>
            <a:r>
              <a:rPr lang="de-DE" dirty="0" err="1"/>
              <a:t>Wahlpflichtbereich</a:t>
            </a:r>
            <a:r>
              <a:rPr lang="de-DE" dirty="0"/>
              <a:t> II</a:t>
            </a:r>
            <a:br>
              <a:rPr lang="de-DE" dirty="0"/>
            </a:br>
            <a:endParaRPr lang="de-DE" dirty="0"/>
          </a:p>
        </p:txBody>
      </p:sp>
      <p:pic>
        <p:nvPicPr>
          <p:cNvPr id="5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D34A540D-7D3D-5344-4E80-1537AB4492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721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1E57FF1B-D766-A0C2-19BE-FD3743603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r>
              <a:rPr lang="de-DE" dirty="0"/>
              <a:t>Ablauf des Informationsabends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F06169-2360-B0C9-1668-F1C1A52FC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586"/>
            <a:ext cx="10515600" cy="3549376"/>
          </a:xfrm>
        </p:spPr>
        <p:txBody>
          <a:bodyPr/>
          <a:lstStyle/>
          <a:p>
            <a:r>
              <a:rPr lang="de-DE" dirty="0"/>
              <a:t>Allgemeine Information zum Wahlpflichtbereich II</a:t>
            </a:r>
          </a:p>
          <a:p>
            <a:r>
              <a:rPr lang="de-DE" dirty="0"/>
              <a:t>Hinweis zum Ablauf der Wahl</a:t>
            </a:r>
          </a:p>
          <a:p>
            <a:r>
              <a:rPr lang="de-DE" dirty="0"/>
              <a:t>Vorstellen der Fächer / Fächerkombinationen</a:t>
            </a:r>
          </a:p>
          <a:p>
            <a:r>
              <a:rPr lang="de-DE" dirty="0"/>
              <a:t>Fragen an die Vortragenden</a:t>
            </a:r>
          </a:p>
        </p:txBody>
      </p:sp>
      <p:pic>
        <p:nvPicPr>
          <p:cNvPr id="4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D33BF6FF-BC48-29B4-84E0-7BD77B1700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7985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88FCE-6E7A-2E52-5AF9-DEA0C0917B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8F250438-379A-8A63-ADB3-CCE25EEA0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r>
              <a:rPr lang="de-DE" dirty="0"/>
              <a:t>Allgemeine Informationen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A20188-26F4-25D7-FF49-05FB207BF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586"/>
            <a:ext cx="10515600" cy="3549376"/>
          </a:xfrm>
        </p:spPr>
        <p:txBody>
          <a:bodyPr/>
          <a:lstStyle/>
          <a:p>
            <a:r>
              <a:rPr lang="de-DE" sz="2800" dirty="0"/>
              <a:t>Interessensschwerpunkte </a:t>
            </a:r>
          </a:p>
          <a:p>
            <a:r>
              <a:rPr lang="de-DE" sz="2800" dirty="0"/>
              <a:t>Fächer / Fächerkombinationen des Wahlpflichtbereichs II sind schriftliche Fächer</a:t>
            </a:r>
          </a:p>
          <a:p>
            <a:r>
              <a:rPr lang="de-DE" sz="2800" dirty="0"/>
              <a:t>Fächergruppe II</a:t>
            </a:r>
          </a:p>
          <a:p>
            <a:r>
              <a:rPr lang="de-DE" sz="2800" dirty="0"/>
              <a:t>Fächerangebot: S, WEP, </a:t>
            </a:r>
            <a:r>
              <a:rPr lang="de-DE" sz="2800" dirty="0" err="1"/>
              <a:t>ITk</a:t>
            </a:r>
            <a:r>
              <a:rPr lang="de-DE" sz="2800" dirty="0"/>
              <a:t>, D/KU, Sporthelfer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4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56626839-F754-D247-CB61-44A967E6F4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083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0ADDB-3502-0E31-D81B-A943E0F85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DE81B7B9-4A0F-7095-2A02-7081CF757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2843"/>
            <a:ext cx="10515600" cy="1325563"/>
          </a:xfrm>
        </p:spPr>
        <p:txBody>
          <a:bodyPr/>
          <a:lstStyle/>
          <a:p>
            <a:r>
              <a:rPr lang="de-DE" dirty="0"/>
              <a:t>Hinweis zur Wahl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992966-13ED-970F-3050-B3E59C910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586"/>
            <a:ext cx="10515600" cy="3549376"/>
          </a:xfrm>
        </p:spPr>
        <p:txBody>
          <a:bodyPr/>
          <a:lstStyle/>
          <a:p>
            <a:r>
              <a:rPr lang="de-DE" sz="2800" dirty="0"/>
              <a:t>Abgabe der Wahl  in Teams ab dem 27.04. bis zum 04.05.2026</a:t>
            </a:r>
          </a:p>
          <a:p>
            <a:r>
              <a:rPr lang="de-DE" dirty="0"/>
              <a:t>insgesamt </a:t>
            </a:r>
            <a:r>
              <a:rPr lang="de-DE"/>
              <a:t>3 „Stimmen“ </a:t>
            </a:r>
            <a:r>
              <a:rPr lang="de-DE" dirty="0"/>
              <a:t>abgeben (1.-Wahl, 2.-Wahl, </a:t>
            </a:r>
            <a:r>
              <a:rPr lang="de-DE"/>
              <a:t>3.-Wahl)!</a:t>
            </a:r>
            <a:endParaRPr lang="de-DE" dirty="0"/>
          </a:p>
          <a:p>
            <a:r>
              <a:rPr lang="de-DE" sz="2800" dirty="0"/>
              <a:t>Einrichtung der Kurs</a:t>
            </a:r>
            <a:r>
              <a:rPr lang="de-DE" dirty="0"/>
              <a:t>e abhängig von Lehrkraft-Ressourcen im kommenden Schuljahr</a:t>
            </a:r>
            <a:endParaRPr lang="de-DE" sz="2800" dirty="0"/>
          </a:p>
        </p:txBody>
      </p:sp>
      <p:pic>
        <p:nvPicPr>
          <p:cNvPr id="4" name="Inhaltsplatzhalter 4" descr="Ein Bild, das Text, Schrift, Logo, Screenshot enthält.&#10;&#10;Automatisch generierte Beschreibung">
            <a:extLst>
              <a:ext uri="{FF2B5EF4-FFF2-40B4-BE49-F238E27FC236}">
                <a16:creationId xmlns:a16="http://schemas.microsoft.com/office/drawing/2014/main" id="{59715920-F9EC-965D-14DC-D6A7964771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2751" y="230638"/>
            <a:ext cx="4083877" cy="11533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4379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c007c4d-1bd9-420c-a447-80911d1e1899}" enabled="0" method="" siteId="{dc007c4d-1bd9-420c-a447-80911d1e189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Macintosh PowerPoint</Application>
  <PresentationFormat>Breitbild</PresentationFormat>
  <Paragraphs>15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Informationen   zum Wahlpflichtbereich II </vt:lpstr>
      <vt:lpstr>Ablauf des Informationsabends</vt:lpstr>
      <vt:lpstr>Allgemeine Informationen</vt:lpstr>
      <vt:lpstr>Hinweis zur Wahl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Informationen   zum Wahlpflichtbereich II </dc:title>
  <dc:creator>Thomas Sauer</dc:creator>
  <cp:lastModifiedBy>Thomas Sauer</cp:lastModifiedBy>
  <cp:revision>2</cp:revision>
  <dcterms:created xsi:type="dcterms:W3CDTF">2025-05-07T13:59:23Z</dcterms:created>
  <dcterms:modified xsi:type="dcterms:W3CDTF">2026-04-14T19:13:47Z</dcterms:modified>
</cp:coreProperties>
</file>