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79" r:id="rId5"/>
    <p:sldId id="271" r:id="rId6"/>
    <p:sldId id="273" r:id="rId7"/>
    <p:sldId id="285" r:id="rId8"/>
    <p:sldId id="286" r:id="rId9"/>
    <p:sldId id="275" r:id="rId10"/>
    <p:sldId id="281" r:id="rId11"/>
    <p:sldId id="284" r:id="rId12"/>
    <p:sldId id="283" r:id="rId13"/>
    <p:sldId id="259" r:id="rId14"/>
    <p:sldId id="260" r:id="rId15"/>
    <p:sldId id="258" r:id="rId16"/>
    <p:sldId id="262" r:id="rId17"/>
    <p:sldId id="263" r:id="rId18"/>
    <p:sldId id="288" r:id="rId19"/>
    <p:sldId id="280" r:id="rId20"/>
    <p:sldId id="265" r:id="rId21"/>
    <p:sldId id="287" r:id="rId22"/>
    <p:sldId id="267" r:id="rId23"/>
    <p:sldId id="289" r:id="rId24"/>
    <p:sldId id="290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EE2D"/>
    <a:srgbClr val="5586B3"/>
    <a:srgbClr val="FFFCED"/>
    <a:srgbClr val="AEAE88"/>
    <a:srgbClr val="C8A591"/>
    <a:srgbClr val="4047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0D2C20-F3D8-4D58-BDEB-EAE5B6EDC3CE}" v="226" dt="2023-03-13T19:46:37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>
        <p:scale>
          <a:sx n="66" d="100"/>
          <a:sy n="66" d="100"/>
        </p:scale>
        <p:origin x="1674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uel Hinsen" userId="48f74bfb20848205" providerId="LiveId" clId="{E00D2C20-F3D8-4D58-BDEB-EAE5B6EDC3CE}"/>
    <pc:docChg chg="undo redo custSel addSld delSld modSld sldOrd">
      <pc:chgData name="Samuel Hinsen" userId="48f74bfb20848205" providerId="LiveId" clId="{E00D2C20-F3D8-4D58-BDEB-EAE5B6EDC3CE}" dt="2023-03-13T19:46:37.708" v="2492"/>
      <pc:docMkLst>
        <pc:docMk/>
      </pc:docMkLst>
      <pc:sldChg chg="addSp delSp modSp add mod modTransition setBg delDesignElem">
        <pc:chgData name="Samuel Hinsen" userId="48f74bfb20848205" providerId="LiveId" clId="{E00D2C20-F3D8-4D58-BDEB-EAE5B6EDC3CE}" dt="2023-03-13T19:34:21.837" v="2388" actId="1076"/>
        <pc:sldMkLst>
          <pc:docMk/>
          <pc:sldMk cId="1656054521" sldId="258"/>
        </pc:sldMkLst>
        <pc:spChg chg="mod">
          <ac:chgData name="Samuel Hinsen" userId="48f74bfb20848205" providerId="LiveId" clId="{E00D2C20-F3D8-4D58-BDEB-EAE5B6EDC3CE}" dt="2023-03-13T19:33:16.489" v="2373" actId="26606"/>
          <ac:spMkLst>
            <pc:docMk/>
            <pc:sldMk cId="1656054521" sldId="258"/>
            <ac:spMk id="2" creationId="{775C27C0-115A-1466-7D77-5C96B843F025}"/>
          </ac:spMkLst>
        </pc:spChg>
        <pc:spChg chg="mod">
          <ac:chgData name="Samuel Hinsen" userId="48f74bfb20848205" providerId="LiveId" clId="{E00D2C20-F3D8-4D58-BDEB-EAE5B6EDC3CE}" dt="2023-03-13T19:33:16.489" v="2373" actId="26606"/>
          <ac:spMkLst>
            <pc:docMk/>
            <pc:sldMk cId="1656054521" sldId="258"/>
            <ac:spMk id="18" creationId="{7C1B65E8-C161-EC57-014A-B66FEE0DE2C5}"/>
          </ac:spMkLst>
        </pc:spChg>
        <pc:spChg chg="add">
          <ac:chgData name="Samuel Hinsen" userId="48f74bfb20848205" providerId="LiveId" clId="{E00D2C20-F3D8-4D58-BDEB-EAE5B6EDC3CE}" dt="2023-03-13T19:33:16.489" v="2373" actId="26606"/>
          <ac:spMkLst>
            <pc:docMk/>
            <pc:sldMk cId="1656054521" sldId="258"/>
            <ac:spMk id="20" creationId="{E8A8EAB8-D2FF-444D-B34B-7D32F106AD0E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1656054521" sldId="258"/>
            <ac:spMk id="21" creationId="{F13C74B1-5B17-4795-BED0-7140497B445A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1656054521" sldId="258"/>
            <ac:spMk id="23" creationId="{D4974D33-8DC5-464E-8C6D-BE58F0669C17}"/>
          </ac:spMkLst>
        </pc:spChg>
        <pc:picChg chg="add mod ord">
          <ac:chgData name="Samuel Hinsen" userId="48f74bfb20848205" providerId="LiveId" clId="{E00D2C20-F3D8-4D58-BDEB-EAE5B6EDC3CE}" dt="2023-03-13T19:33:43.781" v="2380" actId="1076"/>
          <ac:picMkLst>
            <pc:docMk/>
            <pc:sldMk cId="1656054521" sldId="258"/>
            <ac:picMk id="3" creationId="{F7490D45-474F-B6D1-E87D-C34860ACDC3B}"/>
          </ac:picMkLst>
        </pc:picChg>
        <pc:picChg chg="add mod">
          <ac:chgData name="Samuel Hinsen" userId="48f74bfb20848205" providerId="LiveId" clId="{E00D2C20-F3D8-4D58-BDEB-EAE5B6EDC3CE}" dt="2023-03-13T19:34:21.837" v="2388" actId="1076"/>
          <ac:picMkLst>
            <pc:docMk/>
            <pc:sldMk cId="1656054521" sldId="258"/>
            <ac:picMk id="4" creationId="{1DDE1708-3F94-5BF1-0150-7AA0414EE439}"/>
          </ac:picMkLst>
        </pc:picChg>
        <pc:picChg chg="mod">
          <ac:chgData name="Samuel Hinsen" userId="48f74bfb20848205" providerId="LiveId" clId="{E00D2C20-F3D8-4D58-BDEB-EAE5B6EDC3CE}" dt="2023-03-13T19:33:16.489" v="2373" actId="26606"/>
          <ac:picMkLst>
            <pc:docMk/>
            <pc:sldMk cId="1656054521" sldId="258"/>
            <ac:picMk id="5" creationId="{075BD88A-0E31-D2A0-2F69-48577A1593D8}"/>
          </ac:picMkLst>
        </pc:picChg>
        <pc:cxnChg chg="add">
          <ac:chgData name="Samuel Hinsen" userId="48f74bfb20848205" providerId="LiveId" clId="{E00D2C20-F3D8-4D58-BDEB-EAE5B6EDC3CE}" dt="2023-03-13T19:33:16.489" v="2373" actId="26606"/>
          <ac:cxnSpMkLst>
            <pc:docMk/>
            <pc:sldMk cId="1656054521" sldId="258"/>
            <ac:cxnSpMk id="25" creationId="{EEA38897-7BA3-4408-8083-3235339C4A60}"/>
          </ac:cxnSpMkLst>
        </pc:cxnChg>
        <pc:cxnChg chg="add">
          <ac:chgData name="Samuel Hinsen" userId="48f74bfb20848205" providerId="LiveId" clId="{E00D2C20-F3D8-4D58-BDEB-EAE5B6EDC3CE}" dt="2023-03-13T19:33:16.489" v="2373" actId="26606"/>
          <ac:cxnSpMkLst>
            <pc:docMk/>
            <pc:sldMk cId="1656054521" sldId="258"/>
            <ac:cxnSpMk id="27" creationId="{F11AD06B-AB20-4097-8606-5DA00DBACE88}"/>
          </ac:cxnSpMkLst>
        </pc:cxnChg>
      </pc:sldChg>
      <pc:sldChg chg="addSp delSp modSp add mod modTransition setBg delDesignElem">
        <pc:chgData name="Samuel Hinsen" userId="48f74bfb20848205" providerId="LiveId" clId="{E00D2C20-F3D8-4D58-BDEB-EAE5B6EDC3CE}" dt="2023-03-13T19:33:02.889" v="2372" actId="1076"/>
        <pc:sldMkLst>
          <pc:docMk/>
          <pc:sldMk cId="472937588" sldId="259"/>
        </pc:sldMkLst>
        <pc:spChg chg="del mod">
          <ac:chgData name="Samuel Hinsen" userId="48f74bfb20848205" providerId="LiveId" clId="{E00D2C20-F3D8-4D58-BDEB-EAE5B6EDC3CE}" dt="2023-03-13T19:07:11.896" v="1709" actId="478"/>
          <ac:spMkLst>
            <pc:docMk/>
            <pc:sldMk cId="472937588" sldId="259"/>
            <ac:spMk id="2" creationId="{FD279FB2-E407-71C5-BEB6-FB10B92D7502}"/>
          </ac:spMkLst>
        </pc:spChg>
        <pc:spChg chg="add del mod">
          <ac:chgData name="Samuel Hinsen" userId="48f74bfb20848205" providerId="LiveId" clId="{E00D2C20-F3D8-4D58-BDEB-EAE5B6EDC3CE}" dt="2023-03-13T19:10:09.585" v="1772" actId="478"/>
          <ac:spMkLst>
            <pc:docMk/>
            <pc:sldMk cId="472937588" sldId="259"/>
            <ac:spMk id="3" creationId="{4AC6B53A-53A6-D78F-B91C-CDDEEF06EBDE}"/>
          </ac:spMkLst>
        </pc:spChg>
        <pc:spChg chg="add del mod">
          <ac:chgData name="Samuel Hinsen" userId="48f74bfb20848205" providerId="LiveId" clId="{E00D2C20-F3D8-4D58-BDEB-EAE5B6EDC3CE}" dt="2023-03-13T19:09:19.746" v="1755" actId="478"/>
          <ac:spMkLst>
            <pc:docMk/>
            <pc:sldMk cId="472937588" sldId="259"/>
            <ac:spMk id="4" creationId="{0B858D7D-9DE0-3B4F-EA29-6BA65450D881}"/>
          </ac:spMkLst>
        </pc:spChg>
        <pc:spChg chg="add mod ord">
          <ac:chgData name="Samuel Hinsen" userId="48f74bfb20848205" providerId="LiveId" clId="{E00D2C20-F3D8-4D58-BDEB-EAE5B6EDC3CE}" dt="2023-03-13T19:10:36.433" v="1777" actId="164"/>
          <ac:spMkLst>
            <pc:docMk/>
            <pc:sldMk cId="472937588" sldId="259"/>
            <ac:spMk id="5" creationId="{F3CB87B9-F210-7612-95EB-774B38FBCD7C}"/>
          </ac:spMkLst>
        </pc:spChg>
        <pc:spChg chg="add mod">
          <ac:chgData name="Samuel Hinsen" userId="48f74bfb20848205" providerId="LiveId" clId="{E00D2C20-F3D8-4D58-BDEB-EAE5B6EDC3CE}" dt="2023-03-13T19:10:36.433" v="1777" actId="164"/>
          <ac:spMkLst>
            <pc:docMk/>
            <pc:sldMk cId="472937588" sldId="259"/>
            <ac:spMk id="6" creationId="{C88C122F-A0A9-C02B-EB35-536AE1630FF4}"/>
          </ac:spMkLst>
        </pc:spChg>
        <pc:spChg chg="add mod">
          <ac:chgData name="Samuel Hinsen" userId="48f74bfb20848205" providerId="LiveId" clId="{E00D2C20-F3D8-4D58-BDEB-EAE5B6EDC3CE}" dt="2023-03-13T19:10:31.884" v="1776" actId="164"/>
          <ac:spMkLst>
            <pc:docMk/>
            <pc:sldMk cId="472937588" sldId="259"/>
            <ac:spMk id="7" creationId="{BA66B9C6-4476-8654-7584-8679B0AA7C00}"/>
          </ac:spMkLst>
        </pc:spChg>
        <pc:spChg chg="add mod">
          <ac:chgData name="Samuel Hinsen" userId="48f74bfb20848205" providerId="LiveId" clId="{E00D2C20-F3D8-4D58-BDEB-EAE5B6EDC3CE}" dt="2023-03-13T19:10:31.884" v="1776" actId="164"/>
          <ac:spMkLst>
            <pc:docMk/>
            <pc:sldMk cId="472937588" sldId="259"/>
            <ac:spMk id="9" creationId="{980CF29A-A91B-730F-109A-BD4E57B0E9DF}"/>
          </ac:spMkLst>
        </pc:spChg>
        <pc:spChg chg="add">
          <ac:chgData name="Samuel Hinsen" userId="48f74bfb20848205" providerId="LiveId" clId="{E00D2C20-F3D8-4D58-BDEB-EAE5B6EDC3CE}" dt="2023-03-13T19:05:42.726" v="1686" actId="26606"/>
          <ac:spMkLst>
            <pc:docMk/>
            <pc:sldMk cId="472937588" sldId="259"/>
            <ac:spMk id="12" creationId="{C3896A03-3945-419A-B66B-4EE266EDD152}"/>
          </ac:spMkLst>
        </pc:spChg>
        <pc:spChg chg="add">
          <ac:chgData name="Samuel Hinsen" userId="48f74bfb20848205" providerId="LiveId" clId="{E00D2C20-F3D8-4D58-BDEB-EAE5B6EDC3CE}" dt="2023-03-13T19:05:42.726" v="1686" actId="26606"/>
          <ac:spMkLst>
            <pc:docMk/>
            <pc:sldMk cId="472937588" sldId="259"/>
            <ac:spMk id="13" creationId="{B34F5AD2-EDBD-4BBD-A55C-EAFFD0C7097A}"/>
          </ac:spMkLst>
        </pc:spChg>
        <pc:spChg chg="add del">
          <ac:chgData name="Samuel Hinsen" userId="48f74bfb20848205" providerId="LiveId" clId="{E00D2C20-F3D8-4D58-BDEB-EAE5B6EDC3CE}" dt="2023-03-13T19:05:46.964" v="1687" actId="478"/>
          <ac:spMkLst>
            <pc:docMk/>
            <pc:sldMk cId="472937588" sldId="259"/>
            <ac:spMk id="14" creationId="{06885B43-EDF0-3C08-1FD4-2B9A849A1F91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472937588" sldId="259"/>
            <ac:spMk id="15" creationId="{88263A24-0C1F-4677-B43C-4AE14E276B27}"/>
          </ac:spMkLst>
        </pc:spChg>
        <pc:spChg chg="add del mod">
          <ac:chgData name="Samuel Hinsen" userId="48f74bfb20848205" providerId="LiveId" clId="{E00D2C20-F3D8-4D58-BDEB-EAE5B6EDC3CE}" dt="2023-03-13T19:05:57.789" v="1689" actId="478"/>
          <ac:spMkLst>
            <pc:docMk/>
            <pc:sldMk cId="472937588" sldId="259"/>
            <ac:spMk id="16" creationId="{450D3AD2-FA80-415F-A9CE-54D884561CD7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472937588" sldId="259"/>
            <ac:spMk id="17" creationId="{0ADDB668-2CA4-4D2B-9C34-3487CA330BA8}"/>
          </ac:spMkLst>
        </pc:spChg>
        <pc:spChg chg="add mod ord">
          <ac:chgData name="Samuel Hinsen" userId="48f74bfb20848205" providerId="LiveId" clId="{E00D2C20-F3D8-4D58-BDEB-EAE5B6EDC3CE}" dt="2023-03-13T19:11:53.831" v="1839" actId="207"/>
          <ac:spMkLst>
            <pc:docMk/>
            <pc:sldMk cId="472937588" sldId="259"/>
            <ac:spMk id="17" creationId="{B3070870-55A2-497E-E8DC-E2E88CA1A979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472937588" sldId="259"/>
            <ac:spMk id="19" creationId="{2568BC19-F052-4108-93E1-6A3D1DEC072F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472937588" sldId="259"/>
            <ac:spMk id="21" creationId="{D5FD337D-4D6B-4C8B-B6F5-121097E09881}"/>
          </ac:spMkLst>
        </pc:spChg>
        <pc:spChg chg="add del mod">
          <ac:chgData name="Samuel Hinsen" userId="48f74bfb20848205" providerId="LiveId" clId="{E00D2C20-F3D8-4D58-BDEB-EAE5B6EDC3CE}" dt="2023-03-13T19:32:51.940" v="2369" actId="478"/>
          <ac:spMkLst>
            <pc:docMk/>
            <pc:sldMk cId="472937588" sldId="259"/>
            <ac:spMk id="22" creationId="{88612510-F277-5374-2FCD-6EA5B62D3741}"/>
          </ac:spMkLst>
        </pc:spChg>
        <pc:spChg chg="add del mod">
          <ac:chgData name="Samuel Hinsen" userId="48f74bfb20848205" providerId="LiveId" clId="{E00D2C20-F3D8-4D58-BDEB-EAE5B6EDC3CE}" dt="2023-03-13T19:32:51.940" v="2369" actId="478"/>
          <ac:spMkLst>
            <pc:docMk/>
            <pc:sldMk cId="472937588" sldId="259"/>
            <ac:spMk id="23" creationId="{CD0E822B-04B4-4A31-C055-C290DD6B2B90}"/>
          </ac:spMkLst>
        </pc:spChg>
        <pc:spChg chg="add del mod">
          <ac:chgData name="Samuel Hinsen" userId="48f74bfb20848205" providerId="LiveId" clId="{E00D2C20-F3D8-4D58-BDEB-EAE5B6EDC3CE}" dt="2023-03-13T19:32:55.122" v="2370" actId="478"/>
          <ac:spMkLst>
            <pc:docMk/>
            <pc:sldMk cId="472937588" sldId="259"/>
            <ac:spMk id="25" creationId="{4AA3BE80-41C1-B5E5-14BC-F447AC17DDEF}"/>
          </ac:spMkLst>
        </pc:spChg>
        <pc:spChg chg="add mod">
          <ac:chgData name="Samuel Hinsen" userId="48f74bfb20848205" providerId="LiveId" clId="{E00D2C20-F3D8-4D58-BDEB-EAE5B6EDC3CE}" dt="2023-03-13T19:33:02.889" v="2372" actId="1076"/>
          <ac:spMkLst>
            <pc:docMk/>
            <pc:sldMk cId="472937588" sldId="259"/>
            <ac:spMk id="26" creationId="{7F40AC7D-5133-A717-02BA-25660A2E6C64}"/>
          </ac:spMkLst>
        </pc:spChg>
        <pc:spChg chg="add mod">
          <ac:chgData name="Samuel Hinsen" userId="48f74bfb20848205" providerId="LiveId" clId="{E00D2C20-F3D8-4D58-BDEB-EAE5B6EDC3CE}" dt="2023-03-13T19:33:02.889" v="2372" actId="1076"/>
          <ac:spMkLst>
            <pc:docMk/>
            <pc:sldMk cId="472937588" sldId="259"/>
            <ac:spMk id="27" creationId="{4BACC62B-EDC7-32C4-5029-886F9E212A44}"/>
          </ac:spMkLst>
        </pc:spChg>
        <pc:grpChg chg="add mod">
          <ac:chgData name="Samuel Hinsen" userId="48f74bfb20848205" providerId="LiveId" clId="{E00D2C20-F3D8-4D58-BDEB-EAE5B6EDC3CE}" dt="2023-03-13T19:10:46.750" v="1779" actId="962"/>
          <ac:grpSpMkLst>
            <pc:docMk/>
            <pc:sldMk cId="472937588" sldId="259"/>
            <ac:grpSpMk id="11" creationId="{B2574D90-A410-650D-3641-3B2F04578347}"/>
          </ac:grpSpMkLst>
        </pc:grpChg>
        <pc:grpChg chg="add mod">
          <ac:chgData name="Samuel Hinsen" userId="48f74bfb20848205" providerId="LiveId" clId="{E00D2C20-F3D8-4D58-BDEB-EAE5B6EDC3CE}" dt="2023-03-13T19:10:42.469" v="1778" actId="962"/>
          <ac:grpSpMkLst>
            <pc:docMk/>
            <pc:sldMk cId="472937588" sldId="259"/>
            <ac:grpSpMk id="15" creationId="{E32E80DE-F009-C4E0-9F78-B656C070CC05}"/>
          </ac:grpSpMkLst>
        </pc:grpChg>
        <pc:picChg chg="mod modCrop">
          <ac:chgData name="Samuel Hinsen" userId="48f74bfb20848205" providerId="LiveId" clId="{E00D2C20-F3D8-4D58-BDEB-EAE5B6EDC3CE}" dt="2023-03-13T19:12:02.968" v="1840" actId="1440"/>
          <ac:picMkLst>
            <pc:docMk/>
            <pc:sldMk cId="472937588" sldId="259"/>
            <ac:picMk id="8" creationId="{6D043B59-6232-6BAF-8245-0C8DC4ACFED8}"/>
          </ac:picMkLst>
        </pc:picChg>
        <pc:picChg chg="mod ord modCrop">
          <ac:chgData name="Samuel Hinsen" userId="48f74bfb20848205" providerId="LiveId" clId="{E00D2C20-F3D8-4D58-BDEB-EAE5B6EDC3CE}" dt="2023-03-13T19:12:04.495" v="1841" actId="1440"/>
          <ac:picMkLst>
            <pc:docMk/>
            <pc:sldMk cId="472937588" sldId="259"/>
            <ac:picMk id="10" creationId="{CA8A2368-390B-6F6C-5ED7-D9BF70ABBD47}"/>
          </ac:picMkLst>
        </pc:picChg>
        <pc:picChg chg="add mod ord">
          <ac:chgData name="Samuel Hinsen" userId="48f74bfb20848205" providerId="LiveId" clId="{E00D2C20-F3D8-4D58-BDEB-EAE5B6EDC3CE}" dt="2023-03-13T19:13:05.849" v="1859" actId="13244"/>
          <ac:picMkLst>
            <pc:docMk/>
            <pc:sldMk cId="472937588" sldId="259"/>
            <ac:picMk id="18" creationId="{6A6BE9F0-51F6-82C6-A60A-74C544B27F7D}"/>
          </ac:picMkLst>
        </pc:picChg>
        <pc:picChg chg="add del mod">
          <ac:chgData name="Samuel Hinsen" userId="48f74bfb20848205" providerId="LiveId" clId="{E00D2C20-F3D8-4D58-BDEB-EAE5B6EDC3CE}" dt="2023-03-13T19:30:38.800" v="2352" actId="478"/>
          <ac:picMkLst>
            <pc:docMk/>
            <pc:sldMk cId="472937588" sldId="259"/>
            <ac:picMk id="19" creationId="{2DF84533-0FD8-4F7A-39E6-DD0BB93E30E8}"/>
          </ac:picMkLst>
        </pc:picChg>
        <pc:picChg chg="add del mod">
          <ac:chgData name="Samuel Hinsen" userId="48f74bfb20848205" providerId="LiveId" clId="{E00D2C20-F3D8-4D58-BDEB-EAE5B6EDC3CE}" dt="2023-03-13T19:31:14.637" v="2360" actId="478"/>
          <ac:picMkLst>
            <pc:docMk/>
            <pc:sldMk cId="472937588" sldId="259"/>
            <ac:picMk id="20" creationId="{DE2A0BFE-725F-FEFE-06D1-4DE62A376612}"/>
          </ac:picMkLst>
        </pc:picChg>
        <pc:picChg chg="add mod">
          <ac:chgData name="Samuel Hinsen" userId="48f74bfb20848205" providerId="LiveId" clId="{E00D2C20-F3D8-4D58-BDEB-EAE5B6EDC3CE}" dt="2023-03-13T19:31:19.712" v="2362" actId="1076"/>
          <ac:picMkLst>
            <pc:docMk/>
            <pc:sldMk cId="472937588" sldId="259"/>
            <ac:picMk id="21" creationId="{81623A3B-7893-9AE7-C511-395BA611B557}"/>
          </ac:picMkLst>
        </pc:picChg>
      </pc:sldChg>
      <pc:sldChg chg="addSp delSp modSp add mod modTransition setBg setClrOvrMap delDesignElem">
        <pc:chgData name="Samuel Hinsen" userId="48f74bfb20848205" providerId="LiveId" clId="{E00D2C20-F3D8-4D58-BDEB-EAE5B6EDC3CE}" dt="2023-03-13T19:33:34.537" v="2376" actId="1076"/>
        <pc:sldMkLst>
          <pc:docMk/>
          <pc:sldMk cId="2379990596" sldId="260"/>
        </pc:sldMkLst>
        <pc:spChg chg="mod ord">
          <ac:chgData name="Samuel Hinsen" userId="48f74bfb20848205" providerId="LiveId" clId="{E00D2C20-F3D8-4D58-BDEB-EAE5B6EDC3CE}" dt="2023-03-13T19:32:46.169" v="2368" actId="962"/>
          <ac:spMkLst>
            <pc:docMk/>
            <pc:sldMk cId="2379990596" sldId="260"/>
            <ac:spMk id="2" creationId="{3065638D-13C5-FFEB-C38B-DA41CE06199E}"/>
          </ac:spMkLst>
        </pc:spChg>
        <pc:spChg chg="mod">
          <ac:chgData name="Samuel Hinsen" userId="48f74bfb20848205" providerId="LiveId" clId="{E00D2C20-F3D8-4D58-BDEB-EAE5B6EDC3CE}" dt="2023-03-13T19:32:46.169" v="2368" actId="962"/>
          <ac:spMkLst>
            <pc:docMk/>
            <pc:sldMk cId="2379990596" sldId="260"/>
            <ac:spMk id="18" creationId="{32B37748-E567-C3B5-71B0-98BC7CA2156D}"/>
          </ac:spMkLst>
        </pc:spChg>
        <pc:spChg chg="add del">
          <ac:chgData name="Samuel Hinsen" userId="48f74bfb20848205" providerId="LiveId" clId="{E00D2C20-F3D8-4D58-BDEB-EAE5B6EDC3CE}" dt="2023-03-13T19:30:34.861" v="2351" actId="26606"/>
          <ac:spMkLst>
            <pc:docMk/>
            <pc:sldMk cId="2379990596" sldId="260"/>
            <ac:spMk id="20" creationId="{9AA72BD9-2C5A-4EDC-931F-5AA08EACA0F3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2379990596" sldId="260"/>
            <ac:spMk id="21" creationId="{F13C74B1-5B17-4795-BED0-7140497B445A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2379990596" sldId="260"/>
            <ac:spMk id="23" creationId="{D4974D33-8DC5-464E-8C6D-BE58F0669C17}"/>
          </ac:spMkLst>
        </pc:spChg>
        <pc:spChg chg="add del">
          <ac:chgData name="Samuel Hinsen" userId="48f74bfb20848205" providerId="LiveId" clId="{E00D2C20-F3D8-4D58-BDEB-EAE5B6EDC3CE}" dt="2023-03-13T19:30:34.861" v="2351" actId="26606"/>
          <ac:spMkLst>
            <pc:docMk/>
            <pc:sldMk cId="2379990596" sldId="260"/>
            <ac:spMk id="25" creationId="{DD3981AC-7B61-4947-BCF3-F7AA7FA385B9}"/>
          </ac:spMkLst>
        </pc:spChg>
        <pc:spChg chg="add del">
          <ac:chgData name="Samuel Hinsen" userId="48f74bfb20848205" providerId="LiveId" clId="{E00D2C20-F3D8-4D58-BDEB-EAE5B6EDC3CE}" dt="2023-03-13T19:30:34.861" v="2351" actId="26606"/>
          <ac:spMkLst>
            <pc:docMk/>
            <pc:sldMk cId="2379990596" sldId="260"/>
            <ac:spMk id="27" creationId="{55D4142C-5077-457F-A6AD-3FECFDB39685}"/>
          </ac:spMkLst>
        </pc:spChg>
        <pc:spChg chg="add del">
          <ac:chgData name="Samuel Hinsen" userId="48f74bfb20848205" providerId="LiveId" clId="{E00D2C20-F3D8-4D58-BDEB-EAE5B6EDC3CE}" dt="2023-03-13T19:30:34.861" v="2351" actId="26606"/>
          <ac:spMkLst>
            <pc:docMk/>
            <pc:sldMk cId="2379990596" sldId="260"/>
            <ac:spMk id="29" creationId="{7A5F0580-5EE9-419F-96EE-B6529EF6E7D0}"/>
          </ac:spMkLst>
        </pc:spChg>
        <pc:spChg chg="add">
          <ac:chgData name="Samuel Hinsen" userId="48f74bfb20848205" providerId="LiveId" clId="{E00D2C20-F3D8-4D58-BDEB-EAE5B6EDC3CE}" dt="2023-03-13T19:30:34.861" v="2351" actId="26606"/>
          <ac:spMkLst>
            <pc:docMk/>
            <pc:sldMk cId="2379990596" sldId="260"/>
            <ac:spMk id="34" creationId="{E8A8EAB8-D2FF-444D-B34B-7D32F106AD0E}"/>
          </ac:spMkLst>
        </pc:spChg>
        <pc:picChg chg="add mod">
          <ac:chgData name="Samuel Hinsen" userId="48f74bfb20848205" providerId="LiveId" clId="{E00D2C20-F3D8-4D58-BDEB-EAE5B6EDC3CE}" dt="2023-03-13T19:33:34.537" v="2376" actId="1076"/>
          <ac:picMkLst>
            <pc:docMk/>
            <pc:sldMk cId="2379990596" sldId="260"/>
            <ac:picMk id="3" creationId="{D36A60EC-AB14-5765-7C1D-705EE31B558B}"/>
          </ac:picMkLst>
        </pc:picChg>
        <pc:picChg chg="mod ord modCrop">
          <ac:chgData name="Samuel Hinsen" userId="48f74bfb20848205" providerId="LiveId" clId="{E00D2C20-F3D8-4D58-BDEB-EAE5B6EDC3CE}" dt="2023-03-13T19:31:11.232" v="2359" actId="14100"/>
          <ac:picMkLst>
            <pc:docMk/>
            <pc:sldMk cId="2379990596" sldId="260"/>
            <ac:picMk id="5" creationId="{5448AB2A-0862-E41F-51BB-26F3C8F22BCF}"/>
          </ac:picMkLst>
        </pc:picChg>
        <pc:cxnChg chg="add">
          <ac:chgData name="Samuel Hinsen" userId="48f74bfb20848205" providerId="LiveId" clId="{E00D2C20-F3D8-4D58-BDEB-EAE5B6EDC3CE}" dt="2023-03-13T19:30:34.861" v="2351" actId="26606"/>
          <ac:cxnSpMkLst>
            <pc:docMk/>
            <pc:sldMk cId="2379990596" sldId="260"/>
            <ac:cxnSpMk id="36" creationId="{EEA38897-7BA3-4408-8083-3235339C4A60}"/>
          </ac:cxnSpMkLst>
        </pc:cxnChg>
        <pc:cxnChg chg="add">
          <ac:chgData name="Samuel Hinsen" userId="48f74bfb20848205" providerId="LiveId" clId="{E00D2C20-F3D8-4D58-BDEB-EAE5B6EDC3CE}" dt="2023-03-13T19:30:34.861" v="2351" actId="26606"/>
          <ac:cxnSpMkLst>
            <pc:docMk/>
            <pc:sldMk cId="2379990596" sldId="260"/>
            <ac:cxnSpMk id="38" creationId="{F11AD06B-AB20-4097-8606-5DA00DBACE88}"/>
          </ac:cxnSpMkLst>
        </pc:cxnChg>
      </pc:sldChg>
      <pc:sldChg chg="addSp delSp modSp add mod modTransition setBg delDesignElem">
        <pc:chgData name="Samuel Hinsen" userId="48f74bfb20848205" providerId="LiveId" clId="{E00D2C20-F3D8-4D58-BDEB-EAE5B6EDC3CE}" dt="2023-03-13T19:43:58.214" v="2482" actId="1076"/>
        <pc:sldMkLst>
          <pc:docMk/>
          <pc:sldMk cId="1298975558" sldId="262"/>
        </pc:sldMkLst>
        <pc:spChg chg="mod">
          <ac:chgData name="Samuel Hinsen" userId="48f74bfb20848205" providerId="LiveId" clId="{E00D2C20-F3D8-4D58-BDEB-EAE5B6EDC3CE}" dt="2023-03-13T19:34:01.118" v="2381" actId="26606"/>
          <ac:spMkLst>
            <pc:docMk/>
            <pc:sldMk cId="1298975558" sldId="262"/>
            <ac:spMk id="2" creationId="{59F5A229-3970-7C9A-BC8F-2FA89C25FA6F}"/>
          </ac:spMkLst>
        </pc:spChg>
        <pc:spChg chg="mod">
          <ac:chgData name="Samuel Hinsen" userId="48f74bfb20848205" providerId="LiveId" clId="{E00D2C20-F3D8-4D58-BDEB-EAE5B6EDC3CE}" dt="2023-03-13T19:34:01.118" v="2381" actId="26606"/>
          <ac:spMkLst>
            <pc:docMk/>
            <pc:sldMk cId="1298975558" sldId="262"/>
            <ac:spMk id="18" creationId="{EB843046-C314-5CCB-289A-E3DA637117A0}"/>
          </ac:spMkLst>
        </pc:spChg>
        <pc:spChg chg="add">
          <ac:chgData name="Samuel Hinsen" userId="48f74bfb20848205" providerId="LiveId" clId="{E00D2C20-F3D8-4D58-BDEB-EAE5B6EDC3CE}" dt="2023-03-13T19:34:01.118" v="2381" actId="26606"/>
          <ac:spMkLst>
            <pc:docMk/>
            <pc:sldMk cId="1298975558" sldId="262"/>
            <ac:spMk id="20" creationId="{E8A8EAB8-D2FF-444D-B34B-7D32F106AD0E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1298975558" sldId="262"/>
            <ac:spMk id="21" creationId="{F13C74B1-5B17-4795-BED0-7140497B445A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1298975558" sldId="262"/>
            <ac:spMk id="23" creationId="{D4974D33-8DC5-464E-8C6D-BE58F0669C17}"/>
          </ac:spMkLst>
        </pc:spChg>
        <pc:picChg chg="add mod ord">
          <ac:chgData name="Samuel Hinsen" userId="48f74bfb20848205" providerId="LiveId" clId="{E00D2C20-F3D8-4D58-BDEB-EAE5B6EDC3CE}" dt="2023-03-13T19:34:16.087" v="2386" actId="1076"/>
          <ac:picMkLst>
            <pc:docMk/>
            <pc:sldMk cId="1298975558" sldId="262"/>
            <ac:picMk id="3" creationId="{91572E79-1CD3-2855-D06B-FFE643389472}"/>
          </ac:picMkLst>
        </pc:picChg>
        <pc:picChg chg="add mod">
          <ac:chgData name="Samuel Hinsen" userId="48f74bfb20848205" providerId="LiveId" clId="{E00D2C20-F3D8-4D58-BDEB-EAE5B6EDC3CE}" dt="2023-03-13T19:43:58.214" v="2482" actId="1076"/>
          <ac:picMkLst>
            <pc:docMk/>
            <pc:sldMk cId="1298975558" sldId="262"/>
            <ac:picMk id="4" creationId="{8748772C-C0AC-9821-20B7-C115652BF9A2}"/>
          </ac:picMkLst>
        </pc:picChg>
        <pc:picChg chg="mod">
          <ac:chgData name="Samuel Hinsen" userId="48f74bfb20848205" providerId="LiveId" clId="{E00D2C20-F3D8-4D58-BDEB-EAE5B6EDC3CE}" dt="2023-03-13T19:34:01.118" v="2381" actId="26606"/>
          <ac:picMkLst>
            <pc:docMk/>
            <pc:sldMk cId="1298975558" sldId="262"/>
            <ac:picMk id="5" creationId="{0832B50A-1E84-3143-59B2-A69312472013}"/>
          </ac:picMkLst>
        </pc:picChg>
        <pc:cxnChg chg="add">
          <ac:chgData name="Samuel Hinsen" userId="48f74bfb20848205" providerId="LiveId" clId="{E00D2C20-F3D8-4D58-BDEB-EAE5B6EDC3CE}" dt="2023-03-13T19:34:01.118" v="2381" actId="26606"/>
          <ac:cxnSpMkLst>
            <pc:docMk/>
            <pc:sldMk cId="1298975558" sldId="262"/>
            <ac:cxnSpMk id="25" creationId="{EEA38897-7BA3-4408-8083-3235339C4A60}"/>
          </ac:cxnSpMkLst>
        </pc:cxnChg>
        <pc:cxnChg chg="add">
          <ac:chgData name="Samuel Hinsen" userId="48f74bfb20848205" providerId="LiveId" clId="{E00D2C20-F3D8-4D58-BDEB-EAE5B6EDC3CE}" dt="2023-03-13T19:34:01.118" v="2381" actId="26606"/>
          <ac:cxnSpMkLst>
            <pc:docMk/>
            <pc:sldMk cId="1298975558" sldId="262"/>
            <ac:cxnSpMk id="27" creationId="{F11AD06B-AB20-4097-8606-5DA00DBACE88}"/>
          </ac:cxnSpMkLst>
        </pc:cxnChg>
      </pc:sldChg>
      <pc:sldChg chg="addSp delSp modSp add mod modTransition setBg delDesignElem">
        <pc:chgData name="Samuel Hinsen" userId="48f74bfb20848205" providerId="LiveId" clId="{E00D2C20-F3D8-4D58-BDEB-EAE5B6EDC3CE}" dt="2023-03-13T19:44:32.385" v="2490" actId="1076"/>
        <pc:sldMkLst>
          <pc:docMk/>
          <pc:sldMk cId="3056387463" sldId="263"/>
        </pc:sldMkLst>
        <pc:spChg chg="mod">
          <ac:chgData name="Samuel Hinsen" userId="48f74bfb20848205" providerId="LiveId" clId="{E00D2C20-F3D8-4D58-BDEB-EAE5B6EDC3CE}" dt="2023-03-13T19:34:59.093" v="2397" actId="2711"/>
          <ac:spMkLst>
            <pc:docMk/>
            <pc:sldMk cId="3056387463" sldId="263"/>
            <ac:spMk id="2" creationId="{84576180-D573-A4CB-169F-E7B6AF35C4B6}"/>
          </ac:spMkLst>
        </pc:spChg>
        <pc:spChg chg="mod">
          <ac:chgData name="Samuel Hinsen" userId="48f74bfb20848205" providerId="LiveId" clId="{E00D2C20-F3D8-4D58-BDEB-EAE5B6EDC3CE}" dt="2023-03-13T19:34:55.334" v="2396" actId="2711"/>
          <ac:spMkLst>
            <pc:docMk/>
            <pc:sldMk cId="3056387463" sldId="263"/>
            <ac:spMk id="4" creationId="{23E93175-02E5-8DF2-E48A-7C2A6711CC4A}"/>
          </ac:spMkLst>
        </pc:spChg>
        <pc:spChg chg="add">
          <ac:chgData name="Samuel Hinsen" userId="48f74bfb20848205" providerId="LiveId" clId="{E00D2C20-F3D8-4D58-BDEB-EAE5B6EDC3CE}" dt="2023-03-13T19:34:42.622" v="2390" actId="26606"/>
          <ac:spMkLst>
            <pc:docMk/>
            <pc:sldMk cId="3056387463" sldId="263"/>
            <ac:spMk id="12" creationId="{E8A8EAB8-D2FF-444D-B34B-7D32F106AD0E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3056387463" sldId="263"/>
            <ac:spMk id="21" creationId="{06DA9DF9-31F7-4056-B42E-878CC92417B8}"/>
          </ac:spMkLst>
        </pc:spChg>
        <pc:picChg chg="add mod">
          <ac:chgData name="Samuel Hinsen" userId="48f74bfb20848205" providerId="LiveId" clId="{E00D2C20-F3D8-4D58-BDEB-EAE5B6EDC3CE}" dt="2023-03-13T19:36:16.623" v="2412" actId="1440"/>
          <ac:picMkLst>
            <pc:docMk/>
            <pc:sldMk cId="3056387463" sldId="263"/>
            <ac:picMk id="3" creationId="{81A71C35-89A2-A6F2-08AA-16D6893003B7}"/>
          </ac:picMkLst>
        </pc:picChg>
        <pc:picChg chg="add mod ord">
          <ac:chgData name="Samuel Hinsen" userId="48f74bfb20848205" providerId="LiveId" clId="{E00D2C20-F3D8-4D58-BDEB-EAE5B6EDC3CE}" dt="2023-03-13T19:44:29.883" v="2489" actId="171"/>
          <ac:picMkLst>
            <pc:docMk/>
            <pc:sldMk cId="3056387463" sldId="263"/>
            <ac:picMk id="5" creationId="{C639AC8B-DD2C-440B-96F3-69A75F480CA9}"/>
          </ac:picMkLst>
        </pc:picChg>
        <pc:picChg chg="mod">
          <ac:chgData name="Samuel Hinsen" userId="48f74bfb20848205" providerId="LiveId" clId="{E00D2C20-F3D8-4D58-BDEB-EAE5B6EDC3CE}" dt="2023-03-13T19:44:32.385" v="2490" actId="1076"/>
          <ac:picMkLst>
            <pc:docMk/>
            <pc:sldMk cId="3056387463" sldId="263"/>
            <ac:picMk id="7" creationId="{69094645-7421-52FD-2BAF-78A91B2B2689}"/>
          </ac:picMkLst>
        </pc:picChg>
        <pc:cxnChg chg="add">
          <ac:chgData name="Samuel Hinsen" userId="48f74bfb20848205" providerId="LiveId" clId="{E00D2C20-F3D8-4D58-BDEB-EAE5B6EDC3CE}" dt="2023-03-13T19:34:42.622" v="2390" actId="26606"/>
          <ac:cxnSpMkLst>
            <pc:docMk/>
            <pc:sldMk cId="3056387463" sldId="263"/>
            <ac:cxnSpMk id="14" creationId="{EEA38897-7BA3-4408-8083-3235339C4A60}"/>
          </ac:cxnSpMkLst>
        </pc:cxnChg>
        <pc:cxnChg chg="add">
          <ac:chgData name="Samuel Hinsen" userId="48f74bfb20848205" providerId="LiveId" clId="{E00D2C20-F3D8-4D58-BDEB-EAE5B6EDC3CE}" dt="2023-03-13T19:34:42.622" v="2390" actId="26606"/>
          <ac:cxnSpMkLst>
            <pc:docMk/>
            <pc:sldMk cId="3056387463" sldId="263"/>
            <ac:cxnSpMk id="16" creationId="{F11AD06B-AB20-4097-8606-5DA00DBACE88}"/>
          </ac:cxnSpMkLst>
        </pc:cxnChg>
      </pc:sldChg>
      <pc:sldChg chg="delSp add del modTransition setBg delDesignElem">
        <pc:chgData name="Samuel Hinsen" userId="48f74bfb20848205" providerId="LiveId" clId="{E00D2C20-F3D8-4D58-BDEB-EAE5B6EDC3CE}" dt="2023-03-13T19:35:42.263" v="2407" actId="2696"/>
        <pc:sldMkLst>
          <pc:docMk/>
          <pc:sldMk cId="1916144840" sldId="264"/>
        </pc:sldMkLst>
        <pc:spChg chg="del">
          <ac:chgData name="Samuel Hinsen" userId="48f74bfb20848205" providerId="LiveId" clId="{E00D2C20-F3D8-4D58-BDEB-EAE5B6EDC3CE}" dt="2023-03-07T21:09:26.247" v="19"/>
          <ac:spMkLst>
            <pc:docMk/>
            <pc:sldMk cId="1916144840" sldId="264"/>
            <ac:spMk id="13" creationId="{42A4FC2C-047E-45A5-965D-8E1E3BF09BC6}"/>
          </ac:spMkLst>
        </pc:spChg>
      </pc:sldChg>
      <pc:sldChg chg="addSp delSp modSp add mod modTransition setBg delDesignElem">
        <pc:chgData name="Samuel Hinsen" userId="48f74bfb20848205" providerId="LiveId" clId="{E00D2C20-F3D8-4D58-BDEB-EAE5B6EDC3CE}" dt="2023-03-13T19:38:21.403" v="2429" actId="2711"/>
        <pc:sldMkLst>
          <pc:docMk/>
          <pc:sldMk cId="3616877119" sldId="265"/>
        </pc:sldMkLst>
        <pc:spChg chg="mod">
          <ac:chgData name="Samuel Hinsen" userId="48f74bfb20848205" providerId="LiveId" clId="{E00D2C20-F3D8-4D58-BDEB-EAE5B6EDC3CE}" dt="2023-03-13T19:38:18.026" v="2428" actId="2711"/>
          <ac:spMkLst>
            <pc:docMk/>
            <pc:sldMk cId="3616877119" sldId="265"/>
            <ac:spMk id="4" creationId="{EC4AD046-E060-5515-27D3-A1BC755FC653}"/>
          </ac:spMkLst>
        </pc:spChg>
        <pc:spChg chg="mod">
          <ac:chgData name="Samuel Hinsen" userId="48f74bfb20848205" providerId="LiveId" clId="{E00D2C20-F3D8-4D58-BDEB-EAE5B6EDC3CE}" dt="2023-03-13T19:38:21.403" v="2429" actId="2711"/>
          <ac:spMkLst>
            <pc:docMk/>
            <pc:sldMk cId="3616877119" sldId="265"/>
            <ac:spMk id="14" creationId="{28DD5367-9BD8-FB9E-EFB7-63AF26B0F8D0}"/>
          </ac:spMkLst>
        </pc:spChg>
        <pc:spChg chg="add">
          <ac:chgData name="Samuel Hinsen" userId="48f74bfb20848205" providerId="LiveId" clId="{E00D2C20-F3D8-4D58-BDEB-EAE5B6EDC3CE}" dt="2023-03-13T19:37:37.101" v="2420" actId="26606"/>
          <ac:spMkLst>
            <pc:docMk/>
            <pc:sldMk cId="3616877119" sldId="265"/>
            <ac:spMk id="19" creationId="{2172A0AC-3DCE-4672-BCAF-28FEF91F6020}"/>
          </ac:spMkLst>
        </pc:spChg>
        <pc:spChg chg="add">
          <ac:chgData name="Samuel Hinsen" userId="48f74bfb20848205" providerId="LiveId" clId="{E00D2C20-F3D8-4D58-BDEB-EAE5B6EDC3CE}" dt="2023-03-13T19:37:37.101" v="2420" actId="26606"/>
          <ac:spMkLst>
            <pc:docMk/>
            <pc:sldMk cId="3616877119" sldId="265"/>
            <ac:spMk id="21" creationId="{AE6F1C77-EDC9-4C5F-8C1C-62DD46BDA3C3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3616877119" sldId="265"/>
            <ac:spMk id="24" creationId="{231BF440-39FA-4087-84CC-2EEC0BBDAF29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3616877119" sldId="265"/>
            <ac:spMk id="26" creationId="{F04E4CBA-303B-48BD-8451-C2701CB0EEBF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3616877119" sldId="265"/>
            <ac:spMk id="28" creationId="{F6CA58B3-AFCC-4A40-9882-50D5080879B0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3616877119" sldId="265"/>
            <ac:spMk id="30" creationId="{75C56826-D4E5-42ED-8529-079651CB3005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3616877119" sldId="265"/>
            <ac:spMk id="32" creationId="{82095FCE-EF05-4443-B97A-85DEE3A5CA17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3616877119" sldId="265"/>
            <ac:spMk id="34" creationId="{CA00AE6B-AA30-4CF8-BA6F-339B780AD76C}"/>
          </ac:spMkLst>
        </pc:spChg>
        <pc:picChg chg="mod ord">
          <ac:chgData name="Samuel Hinsen" userId="48f74bfb20848205" providerId="LiveId" clId="{E00D2C20-F3D8-4D58-BDEB-EAE5B6EDC3CE}" dt="2023-03-13T19:37:37.101" v="2420" actId="26606"/>
          <ac:picMkLst>
            <pc:docMk/>
            <pc:sldMk cId="3616877119" sldId="265"/>
            <ac:picMk id="8" creationId="{4B1FD87F-8DE7-E853-EB4B-8E43C19FB20F}"/>
          </ac:picMkLst>
        </pc:picChg>
        <pc:picChg chg="mod">
          <ac:chgData name="Samuel Hinsen" userId="48f74bfb20848205" providerId="LiveId" clId="{E00D2C20-F3D8-4D58-BDEB-EAE5B6EDC3CE}" dt="2023-03-13T19:37:37.101" v="2420" actId="26606"/>
          <ac:picMkLst>
            <pc:docMk/>
            <pc:sldMk cId="3616877119" sldId="265"/>
            <ac:picMk id="10" creationId="{F52E93E2-A37C-5294-A8E6-F8259BFF028E}"/>
          </ac:picMkLst>
        </pc:picChg>
      </pc:sldChg>
      <pc:sldChg chg="delSp add del mod setBg delDesignElem">
        <pc:chgData name="Samuel Hinsen" userId="48f74bfb20848205" providerId="LiveId" clId="{E00D2C20-F3D8-4D58-BDEB-EAE5B6EDC3CE}" dt="2023-03-13T19:17:29.406" v="1875" actId="47"/>
        <pc:sldMkLst>
          <pc:docMk/>
          <pc:sldMk cId="538994849" sldId="266"/>
        </pc:sldMkLst>
        <pc:spChg chg="del">
          <ac:chgData name="Samuel Hinsen" userId="48f74bfb20848205" providerId="LiveId" clId="{E00D2C20-F3D8-4D58-BDEB-EAE5B6EDC3CE}" dt="2023-03-13T18:18:13.881" v="1188" actId="478"/>
          <ac:spMkLst>
            <pc:docMk/>
            <pc:sldMk cId="538994849" sldId="266"/>
            <ac:spMk id="14" creationId="{28DD5367-9BD8-FB9E-EFB7-63AF26B0F8D0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538994849" sldId="266"/>
            <ac:spMk id="17" creationId="{AAB8EDC3-1C0D-4505-A2C7-839A5161FB53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538994849" sldId="266"/>
            <ac:spMk id="19" creationId="{2069E294-3813-4588-9E9C-AEA08F9C4DA1}"/>
          </ac:spMkLst>
        </pc:spChg>
      </pc:sldChg>
      <pc:sldChg chg="addSp modSp add mod modTransition setBg setClrOvrMap">
        <pc:chgData name="Samuel Hinsen" userId="48f74bfb20848205" providerId="LiveId" clId="{E00D2C20-F3D8-4D58-BDEB-EAE5B6EDC3CE}" dt="2023-03-13T19:46:37.708" v="2492"/>
        <pc:sldMkLst>
          <pc:docMk/>
          <pc:sldMk cId="1601366019" sldId="267"/>
        </pc:sldMkLst>
        <pc:spChg chg="mod">
          <ac:chgData name="Samuel Hinsen" userId="48f74bfb20848205" providerId="LiveId" clId="{E00D2C20-F3D8-4D58-BDEB-EAE5B6EDC3CE}" dt="2023-03-13T19:38:05.735" v="2426" actId="2711"/>
          <ac:spMkLst>
            <pc:docMk/>
            <pc:sldMk cId="1601366019" sldId="267"/>
            <ac:spMk id="2" creationId="{1A308F0D-1188-93F5-DF15-CEBC263FDA65}"/>
          </ac:spMkLst>
        </pc:spChg>
        <pc:spChg chg="mod">
          <ac:chgData name="Samuel Hinsen" userId="48f74bfb20848205" providerId="LiveId" clId="{E00D2C20-F3D8-4D58-BDEB-EAE5B6EDC3CE}" dt="2023-03-13T19:38:09.665" v="2427" actId="2711"/>
          <ac:spMkLst>
            <pc:docMk/>
            <pc:sldMk cId="1601366019" sldId="267"/>
            <ac:spMk id="3" creationId="{28A71BF3-91E5-2951-E45A-23BEDA4B232A}"/>
          </ac:spMkLst>
        </pc:spChg>
        <pc:spChg chg="mod">
          <ac:chgData name="Samuel Hinsen" userId="48f74bfb20848205" providerId="LiveId" clId="{E00D2C20-F3D8-4D58-BDEB-EAE5B6EDC3CE}" dt="2023-03-13T19:39:49.355" v="2464"/>
          <ac:spMkLst>
            <pc:docMk/>
            <pc:sldMk cId="1601366019" sldId="267"/>
            <ac:spMk id="6" creationId="{9F54BA17-FEA7-8F33-93E5-4AB959BCB6F2}"/>
          </ac:spMkLst>
        </pc:spChg>
        <pc:spChg chg="mod">
          <ac:chgData name="Samuel Hinsen" userId="48f74bfb20848205" providerId="LiveId" clId="{E00D2C20-F3D8-4D58-BDEB-EAE5B6EDC3CE}" dt="2023-03-13T19:39:49.355" v="2464"/>
          <ac:spMkLst>
            <pc:docMk/>
            <pc:sldMk cId="1601366019" sldId="267"/>
            <ac:spMk id="7" creationId="{65341409-5C00-5E76-DB60-2FB03B8BF437}"/>
          </ac:spMkLst>
        </pc:spChg>
        <pc:spChg chg="add">
          <ac:chgData name="Samuel Hinsen" userId="48f74bfb20848205" providerId="LiveId" clId="{E00D2C20-F3D8-4D58-BDEB-EAE5B6EDC3CE}" dt="2023-03-13T19:38:00.783" v="2425" actId="26606"/>
          <ac:spMkLst>
            <pc:docMk/>
            <pc:sldMk cId="1601366019" sldId="267"/>
            <ac:spMk id="10" creationId="{9228552E-C8B1-4A80-8448-0787CE0FC704}"/>
          </ac:spMkLst>
        </pc:spChg>
        <pc:spChg chg="add mod ord">
          <ac:chgData name="Samuel Hinsen" userId="48f74bfb20848205" providerId="LiveId" clId="{E00D2C20-F3D8-4D58-BDEB-EAE5B6EDC3CE}" dt="2023-03-13T19:40:35.846" v="2473" actId="171"/>
          <ac:spMkLst>
            <pc:docMk/>
            <pc:sldMk cId="1601366019" sldId="267"/>
            <ac:spMk id="11" creationId="{DD4F231F-DE6F-93B6-582B-2E6AE6ECABA7}"/>
          </ac:spMkLst>
        </pc:spChg>
        <pc:grpChg chg="add mod">
          <ac:chgData name="Samuel Hinsen" userId="48f74bfb20848205" providerId="LiveId" clId="{E00D2C20-F3D8-4D58-BDEB-EAE5B6EDC3CE}" dt="2023-03-13T19:39:51.512" v="2465" actId="1076"/>
          <ac:grpSpMkLst>
            <pc:docMk/>
            <pc:sldMk cId="1601366019" sldId="267"/>
            <ac:grpSpMk id="4" creationId="{D5533322-340D-9489-22FF-325B535D81CD}"/>
          </ac:grpSpMkLst>
        </pc:grpChg>
        <pc:picChg chg="mod ord">
          <ac:chgData name="Samuel Hinsen" userId="48f74bfb20848205" providerId="LiveId" clId="{E00D2C20-F3D8-4D58-BDEB-EAE5B6EDC3CE}" dt="2023-03-13T19:38:00.783" v="2425" actId="26606"/>
          <ac:picMkLst>
            <pc:docMk/>
            <pc:sldMk cId="1601366019" sldId="267"/>
            <ac:picMk id="5" creationId="{907EE09E-EAD5-588F-4C24-A830315BF28B}"/>
          </ac:picMkLst>
        </pc:picChg>
        <pc:picChg chg="add mod">
          <ac:chgData name="Samuel Hinsen" userId="48f74bfb20848205" providerId="LiveId" clId="{E00D2C20-F3D8-4D58-BDEB-EAE5B6EDC3CE}" dt="2023-03-13T19:40:02.417" v="2467" actId="1076"/>
          <ac:picMkLst>
            <pc:docMk/>
            <pc:sldMk cId="1601366019" sldId="267"/>
            <ac:picMk id="8" creationId="{815B807E-C830-4B08-0A3E-22074D495A9E}"/>
          </ac:picMkLst>
        </pc:picChg>
        <pc:picChg chg="add mod">
          <ac:chgData name="Samuel Hinsen" userId="48f74bfb20848205" providerId="LiveId" clId="{E00D2C20-F3D8-4D58-BDEB-EAE5B6EDC3CE}" dt="2023-03-13T19:40:02.417" v="2467" actId="1076"/>
          <ac:picMkLst>
            <pc:docMk/>
            <pc:sldMk cId="1601366019" sldId="267"/>
            <ac:picMk id="9" creationId="{61DB710B-3AE1-F588-CB42-D88749BB70D1}"/>
          </ac:picMkLst>
        </pc:picChg>
      </pc:sldChg>
      <pc:sldChg chg="addSp delSp modSp add del mod modTransition">
        <pc:chgData name="Samuel Hinsen" userId="48f74bfb20848205" providerId="LiveId" clId="{E00D2C20-F3D8-4D58-BDEB-EAE5B6EDC3CE}" dt="2023-03-07T21:37:52.018" v="1178" actId="47"/>
        <pc:sldMkLst>
          <pc:docMk/>
          <pc:sldMk cId="0" sldId="270"/>
        </pc:sldMkLst>
        <pc:spChg chg="add del mod">
          <ac:chgData name="Samuel Hinsen" userId="48f74bfb20848205" providerId="LiveId" clId="{E00D2C20-F3D8-4D58-BDEB-EAE5B6EDC3CE}" dt="2023-03-07T21:10:45.514" v="26" actId="478"/>
          <ac:spMkLst>
            <pc:docMk/>
            <pc:sldMk cId="0" sldId="270"/>
            <ac:spMk id="3" creationId="{741413F5-8C86-E020-DD94-F5B5FD3FAFC8}"/>
          </ac:spMkLst>
        </pc:spChg>
        <pc:spChg chg="add del mod">
          <ac:chgData name="Samuel Hinsen" userId="48f74bfb20848205" providerId="LiveId" clId="{E00D2C20-F3D8-4D58-BDEB-EAE5B6EDC3CE}" dt="2023-03-07T21:10:48.571" v="28" actId="478"/>
          <ac:spMkLst>
            <pc:docMk/>
            <pc:sldMk cId="0" sldId="270"/>
            <ac:spMk id="5" creationId="{F981A96F-855A-0216-F780-1ABEBDB2A128}"/>
          </ac:spMkLst>
        </pc:spChg>
        <pc:spChg chg="add del mod">
          <ac:chgData name="Samuel Hinsen" userId="48f74bfb20848205" providerId="LiveId" clId="{E00D2C20-F3D8-4D58-BDEB-EAE5B6EDC3CE}" dt="2023-03-07T21:24:21.094" v="1055"/>
          <ac:spMkLst>
            <pc:docMk/>
            <pc:sldMk cId="0" sldId="270"/>
            <ac:spMk id="6" creationId="{B290D19D-AC3E-4A3A-E983-10899CDE8565}"/>
          </ac:spMkLst>
        </pc:spChg>
        <pc:spChg chg="add del mod">
          <ac:chgData name="Samuel Hinsen" userId="48f74bfb20848205" providerId="LiveId" clId="{E00D2C20-F3D8-4D58-BDEB-EAE5B6EDC3CE}" dt="2023-03-07T21:24:21.094" v="1055"/>
          <ac:spMkLst>
            <pc:docMk/>
            <pc:sldMk cId="0" sldId="270"/>
            <ac:spMk id="7" creationId="{94717169-14CD-3FF5-F387-DB295339F980}"/>
          </ac:spMkLst>
        </pc:spChg>
        <pc:spChg chg="mod">
          <ac:chgData name="Samuel Hinsen" userId="48f74bfb20848205" providerId="LiveId" clId="{E00D2C20-F3D8-4D58-BDEB-EAE5B6EDC3CE}" dt="2023-03-07T21:24:07.247" v="1051"/>
          <ac:spMkLst>
            <pc:docMk/>
            <pc:sldMk cId="0" sldId="270"/>
            <ac:spMk id="8" creationId="{8DA993DF-6C97-EF31-B700-089366C8B7D3}"/>
          </ac:spMkLst>
        </pc:spChg>
        <pc:spChg chg="mod">
          <ac:chgData name="Samuel Hinsen" userId="48f74bfb20848205" providerId="LiveId" clId="{E00D2C20-F3D8-4D58-BDEB-EAE5B6EDC3CE}" dt="2023-03-07T21:27:06.338" v="1079" actId="962"/>
          <ac:spMkLst>
            <pc:docMk/>
            <pc:sldMk cId="0" sldId="270"/>
            <ac:spMk id="9" creationId="{8752A2B3-F617-CB7B-70FB-F624095BF2D7}"/>
          </ac:spMkLst>
        </pc:spChg>
        <pc:spChg chg="del">
          <ac:chgData name="Samuel Hinsen" userId="48f74bfb20848205" providerId="LiveId" clId="{E00D2C20-F3D8-4D58-BDEB-EAE5B6EDC3CE}" dt="2023-03-07T21:10:43.388" v="25" actId="478"/>
          <ac:spMkLst>
            <pc:docMk/>
            <pc:sldMk cId="0" sldId="270"/>
            <ac:spMk id="151" creationId="{00000000-0000-0000-0000-000000000000}"/>
          </ac:spMkLst>
        </pc:spChg>
        <pc:spChg chg="del">
          <ac:chgData name="Samuel Hinsen" userId="48f74bfb20848205" providerId="LiveId" clId="{E00D2C20-F3D8-4D58-BDEB-EAE5B6EDC3CE}" dt="2023-03-07T21:10:47.420" v="27" actId="478"/>
          <ac:spMkLst>
            <pc:docMk/>
            <pc:sldMk cId="0" sldId="270"/>
            <ac:spMk id="152" creationId="{00000000-0000-0000-0000-000000000000}"/>
          </ac:spMkLst>
        </pc:spChg>
        <pc:spChg chg="del">
          <ac:chgData name="Samuel Hinsen" userId="48f74bfb20848205" providerId="LiveId" clId="{E00D2C20-F3D8-4D58-BDEB-EAE5B6EDC3CE}" dt="2023-03-07T21:10:39.833" v="24" actId="478"/>
          <ac:spMkLst>
            <pc:docMk/>
            <pc:sldMk cId="0" sldId="270"/>
            <ac:spMk id="153" creationId="{00000000-0000-0000-0000-000000000000}"/>
          </ac:spMkLst>
        </pc:spChg>
        <pc:picChg chg="add mod">
          <ac:chgData name="Samuel Hinsen" userId="48f74bfb20848205" providerId="LiveId" clId="{E00D2C20-F3D8-4D58-BDEB-EAE5B6EDC3CE}" dt="2023-03-07T21:27:20.884" v="1081" actId="962"/>
          <ac:picMkLst>
            <pc:docMk/>
            <pc:sldMk cId="0" sldId="270"/>
            <ac:picMk id="3074" creationId="{75C43954-1B93-9A2F-D464-94B9F667CAB6}"/>
          </ac:picMkLst>
        </pc:picChg>
        <pc:picChg chg="add mod">
          <ac:chgData name="Samuel Hinsen" userId="48f74bfb20848205" providerId="LiveId" clId="{E00D2C20-F3D8-4D58-BDEB-EAE5B6EDC3CE}" dt="2023-03-07T21:27:14.195" v="1080" actId="962"/>
          <ac:picMkLst>
            <pc:docMk/>
            <pc:sldMk cId="0" sldId="270"/>
            <ac:picMk id="3076" creationId="{18761E97-62D1-ECFF-71B0-AD4D86A688E7}"/>
          </ac:picMkLst>
        </pc:picChg>
      </pc:sldChg>
      <pc:sldChg chg="addSp delSp modSp add del mod modTransition">
        <pc:chgData name="Samuel Hinsen" userId="48f74bfb20848205" providerId="LiveId" clId="{E00D2C20-F3D8-4D58-BDEB-EAE5B6EDC3CE}" dt="2023-03-13T18:28:01.070" v="1326" actId="1076"/>
        <pc:sldMkLst>
          <pc:docMk/>
          <pc:sldMk cId="0" sldId="271"/>
        </pc:sldMkLst>
        <pc:spChg chg="add del mod">
          <ac:chgData name="Samuel Hinsen" userId="48f74bfb20848205" providerId="LiveId" clId="{E00D2C20-F3D8-4D58-BDEB-EAE5B6EDC3CE}" dt="2023-03-13T18:24:01.227" v="1282"/>
          <ac:spMkLst>
            <pc:docMk/>
            <pc:sldMk cId="0" sldId="271"/>
            <ac:spMk id="2" creationId="{588D6E02-48CE-E9BB-73D6-7A8A884C9835}"/>
          </ac:spMkLst>
        </pc:spChg>
        <pc:spChg chg="add del mod">
          <ac:chgData name="Samuel Hinsen" userId="48f74bfb20848205" providerId="LiveId" clId="{E00D2C20-F3D8-4D58-BDEB-EAE5B6EDC3CE}" dt="2023-03-13T18:24:01.227" v="1282"/>
          <ac:spMkLst>
            <pc:docMk/>
            <pc:sldMk cId="0" sldId="271"/>
            <ac:spMk id="3" creationId="{75F7DB10-75BB-3039-7D6D-8A59A8FA3425}"/>
          </ac:spMkLst>
        </pc:spChg>
        <pc:spChg chg="add del mod">
          <ac:chgData name="Samuel Hinsen" userId="48f74bfb20848205" providerId="LiveId" clId="{E00D2C20-F3D8-4D58-BDEB-EAE5B6EDC3CE}" dt="2023-03-13T18:24:01.227" v="1282"/>
          <ac:spMkLst>
            <pc:docMk/>
            <pc:sldMk cId="0" sldId="271"/>
            <ac:spMk id="5" creationId="{EB5825BB-68B6-8C2C-CFBB-76C5A24A2A8D}"/>
          </ac:spMkLst>
        </pc:spChg>
        <pc:spChg chg="add del mod">
          <ac:chgData name="Samuel Hinsen" userId="48f74bfb20848205" providerId="LiveId" clId="{E00D2C20-F3D8-4D58-BDEB-EAE5B6EDC3CE}" dt="2023-03-13T18:24:01.227" v="1282"/>
          <ac:spMkLst>
            <pc:docMk/>
            <pc:sldMk cId="0" sldId="271"/>
            <ac:spMk id="7" creationId="{56414150-EF2D-B0F9-C715-B3FA216594F6}"/>
          </ac:spMkLst>
        </pc:spChg>
        <pc:spChg chg="add mod">
          <ac:chgData name="Samuel Hinsen" userId="48f74bfb20848205" providerId="LiveId" clId="{E00D2C20-F3D8-4D58-BDEB-EAE5B6EDC3CE}" dt="2023-03-13T18:26:27.113" v="1317" actId="1076"/>
          <ac:spMkLst>
            <pc:docMk/>
            <pc:sldMk cId="0" sldId="271"/>
            <ac:spMk id="12" creationId="{17B679CB-4B8D-231B-408D-2238713C0EE3}"/>
          </ac:spMkLst>
        </pc:spChg>
        <pc:spChg chg="add mod">
          <ac:chgData name="Samuel Hinsen" userId="48f74bfb20848205" providerId="LiveId" clId="{E00D2C20-F3D8-4D58-BDEB-EAE5B6EDC3CE}" dt="2023-03-13T18:27:51.566" v="1321" actId="1076"/>
          <ac:spMkLst>
            <pc:docMk/>
            <pc:sldMk cId="0" sldId="271"/>
            <ac:spMk id="14" creationId="{CAC62E01-4017-4AED-9E76-62890DD86AC9}"/>
          </ac:spMkLst>
        </pc:spChg>
        <pc:spChg chg="add mod">
          <ac:chgData name="Samuel Hinsen" userId="48f74bfb20848205" providerId="LiveId" clId="{E00D2C20-F3D8-4D58-BDEB-EAE5B6EDC3CE}" dt="2023-03-13T18:27:51.566" v="1321" actId="1076"/>
          <ac:spMkLst>
            <pc:docMk/>
            <pc:sldMk cId="0" sldId="271"/>
            <ac:spMk id="15" creationId="{967C9438-A006-9605-28EC-A6FE45FD6BEA}"/>
          </ac:spMkLst>
        </pc:spChg>
        <pc:spChg chg="add mod">
          <ac:chgData name="Samuel Hinsen" userId="48f74bfb20848205" providerId="LiveId" clId="{E00D2C20-F3D8-4D58-BDEB-EAE5B6EDC3CE}" dt="2023-03-13T18:27:51.566" v="1321" actId="1076"/>
          <ac:spMkLst>
            <pc:docMk/>
            <pc:sldMk cId="0" sldId="271"/>
            <ac:spMk id="16" creationId="{906A3B72-6164-DFD6-D190-3F47250AFBDF}"/>
          </ac:spMkLst>
        </pc:spChg>
        <pc:spChg chg="add mod">
          <ac:chgData name="Samuel Hinsen" userId="48f74bfb20848205" providerId="LiveId" clId="{E00D2C20-F3D8-4D58-BDEB-EAE5B6EDC3CE}" dt="2023-03-13T18:27:51.566" v="1321" actId="1076"/>
          <ac:spMkLst>
            <pc:docMk/>
            <pc:sldMk cId="0" sldId="271"/>
            <ac:spMk id="18" creationId="{427C97F3-9099-2B39-C7C0-71ACE10E39F5}"/>
          </ac:spMkLst>
        </pc:spChg>
        <pc:picChg chg="add del mod">
          <ac:chgData name="Samuel Hinsen" userId="48f74bfb20848205" providerId="LiveId" clId="{E00D2C20-F3D8-4D58-BDEB-EAE5B6EDC3CE}" dt="2023-03-13T18:24:01.227" v="1282"/>
          <ac:picMkLst>
            <pc:docMk/>
            <pc:sldMk cId="0" sldId="271"/>
            <ac:picMk id="6" creationId="{12816122-7DBA-7206-E78D-A47525630BC8}"/>
          </ac:picMkLst>
        </pc:picChg>
        <pc:picChg chg="add del mod">
          <ac:chgData name="Samuel Hinsen" userId="48f74bfb20848205" providerId="LiveId" clId="{E00D2C20-F3D8-4D58-BDEB-EAE5B6EDC3CE}" dt="2023-03-13T18:24:01.227" v="1282"/>
          <ac:picMkLst>
            <pc:docMk/>
            <pc:sldMk cId="0" sldId="271"/>
            <ac:picMk id="8" creationId="{60034EA4-0701-66BD-CEFD-392888CAF3BB}"/>
          </ac:picMkLst>
        </pc:picChg>
        <pc:picChg chg="add mod">
          <ac:chgData name="Samuel Hinsen" userId="48f74bfb20848205" providerId="LiveId" clId="{E00D2C20-F3D8-4D58-BDEB-EAE5B6EDC3CE}" dt="2023-03-13T18:26:11.464" v="1312" actId="1076"/>
          <ac:picMkLst>
            <pc:docMk/>
            <pc:sldMk cId="0" sldId="271"/>
            <ac:picMk id="9" creationId="{3EAA4A10-CF7B-D11C-4B7D-046EBA6BD00C}"/>
          </ac:picMkLst>
        </pc:picChg>
        <pc:picChg chg="add mod">
          <ac:chgData name="Samuel Hinsen" userId="48f74bfb20848205" providerId="LiveId" clId="{E00D2C20-F3D8-4D58-BDEB-EAE5B6EDC3CE}" dt="2023-03-13T18:26:08.356" v="1311" actId="1076"/>
          <ac:picMkLst>
            <pc:docMk/>
            <pc:sldMk cId="0" sldId="271"/>
            <ac:picMk id="10" creationId="{7DCD1457-3CEF-76DD-6D8E-63B6946C7F92}"/>
          </ac:picMkLst>
        </pc:picChg>
        <pc:picChg chg="add mod">
          <ac:chgData name="Samuel Hinsen" userId="48f74bfb20848205" providerId="LiveId" clId="{E00D2C20-F3D8-4D58-BDEB-EAE5B6EDC3CE}" dt="2023-03-13T18:26:23.248" v="1316" actId="1076"/>
          <ac:picMkLst>
            <pc:docMk/>
            <pc:sldMk cId="0" sldId="271"/>
            <ac:picMk id="11" creationId="{8C585F2B-AD16-3C8C-1A6D-4DA4EC125ED9}"/>
          </ac:picMkLst>
        </pc:picChg>
        <pc:picChg chg="add mod">
          <ac:chgData name="Samuel Hinsen" userId="48f74bfb20848205" providerId="LiveId" clId="{E00D2C20-F3D8-4D58-BDEB-EAE5B6EDC3CE}" dt="2023-03-13T18:25:56.758" v="1306" actId="571"/>
          <ac:picMkLst>
            <pc:docMk/>
            <pc:sldMk cId="0" sldId="271"/>
            <ac:picMk id="13" creationId="{29441FBF-63AE-9624-5DD4-61E869C333E4}"/>
          </ac:picMkLst>
        </pc:picChg>
        <pc:picChg chg="add mod">
          <ac:chgData name="Samuel Hinsen" userId="48f74bfb20848205" providerId="LiveId" clId="{E00D2C20-F3D8-4D58-BDEB-EAE5B6EDC3CE}" dt="2023-03-13T18:28:01.070" v="1326" actId="1076"/>
          <ac:picMkLst>
            <pc:docMk/>
            <pc:sldMk cId="0" sldId="271"/>
            <ac:picMk id="17" creationId="{BEDA0AA9-DCF4-B6EC-C955-C2EB2BF7C87D}"/>
          </ac:picMkLst>
        </pc:picChg>
        <pc:picChg chg="add mod">
          <ac:chgData name="Samuel Hinsen" userId="48f74bfb20848205" providerId="LiveId" clId="{E00D2C20-F3D8-4D58-BDEB-EAE5B6EDC3CE}" dt="2023-03-13T18:27:57.497" v="1324" actId="1076"/>
          <ac:picMkLst>
            <pc:docMk/>
            <pc:sldMk cId="0" sldId="271"/>
            <ac:picMk id="19" creationId="{5790B81A-3460-C13E-6370-AF18962B341B}"/>
          </ac:picMkLst>
        </pc:picChg>
      </pc:sldChg>
      <pc:sldChg chg="addSp delSp modSp add mod modTransition setBg">
        <pc:chgData name="Samuel Hinsen" userId="48f74bfb20848205" providerId="LiveId" clId="{E00D2C20-F3D8-4D58-BDEB-EAE5B6EDC3CE}" dt="2023-03-13T18:37:31.400" v="1404" actId="14100"/>
        <pc:sldMkLst>
          <pc:docMk/>
          <pc:sldMk cId="0" sldId="273"/>
        </pc:sldMkLst>
        <pc:spChg chg="add mod">
          <ac:chgData name="Samuel Hinsen" userId="48f74bfb20848205" providerId="LiveId" clId="{E00D2C20-F3D8-4D58-BDEB-EAE5B6EDC3CE}" dt="2023-03-13T18:34:49.746" v="1386" actId="962"/>
          <ac:spMkLst>
            <pc:docMk/>
            <pc:sldMk cId="0" sldId="273"/>
            <ac:spMk id="161" creationId="{00000000-0000-0000-0000-000000000000}"/>
          </ac:spMkLst>
        </pc:spChg>
        <pc:spChg chg="mod ord">
          <ac:chgData name="Samuel Hinsen" userId="48f74bfb20848205" providerId="LiveId" clId="{E00D2C20-F3D8-4D58-BDEB-EAE5B6EDC3CE}" dt="2023-03-13T18:36:52.836" v="1403" actId="962"/>
          <ac:spMkLst>
            <pc:docMk/>
            <pc:sldMk cId="0" sldId="273"/>
            <ac:spMk id="163" creationId="{00000000-0000-0000-0000-000000000000}"/>
          </ac:spMkLst>
        </pc:spChg>
        <pc:spChg chg="add del">
          <ac:chgData name="Samuel Hinsen" userId="48f74bfb20848205" providerId="LiveId" clId="{E00D2C20-F3D8-4D58-BDEB-EAE5B6EDC3CE}" dt="2023-03-13T18:20:33.483" v="1211" actId="26606"/>
          <ac:spMkLst>
            <pc:docMk/>
            <pc:sldMk cId="0" sldId="273"/>
            <ac:spMk id="168" creationId="{21AC6A30-4F22-4C0F-B278-19C5B8A80C55}"/>
          </ac:spMkLst>
        </pc:spChg>
        <pc:spChg chg="add del">
          <ac:chgData name="Samuel Hinsen" userId="48f74bfb20848205" providerId="LiveId" clId="{E00D2C20-F3D8-4D58-BDEB-EAE5B6EDC3CE}" dt="2023-03-13T18:20:33.483" v="1211" actId="26606"/>
          <ac:spMkLst>
            <pc:docMk/>
            <pc:sldMk cId="0" sldId="273"/>
            <ac:spMk id="170" creationId="{BB4335AD-65B1-44E4-90AF-264024FE4BD2}"/>
          </ac:spMkLst>
        </pc:spChg>
        <pc:spChg chg="add del mod">
          <ac:chgData name="Samuel Hinsen" userId="48f74bfb20848205" providerId="LiveId" clId="{E00D2C20-F3D8-4D58-BDEB-EAE5B6EDC3CE}" dt="2023-03-13T18:28:16.183" v="1327" actId="2085"/>
          <ac:spMkLst>
            <pc:docMk/>
            <pc:sldMk cId="0" sldId="273"/>
            <ac:spMk id="175" creationId="{55C01129-3453-464D-A870-ED71C6E89D60}"/>
          </ac:spMkLst>
        </pc:spChg>
        <pc:spChg chg="add mod">
          <ac:chgData name="Samuel Hinsen" userId="48f74bfb20848205" providerId="LiveId" clId="{E00D2C20-F3D8-4D58-BDEB-EAE5B6EDC3CE}" dt="2023-03-13T18:37:31.400" v="1404" actId="14100"/>
          <ac:spMkLst>
            <pc:docMk/>
            <pc:sldMk cId="0" sldId="273"/>
            <ac:spMk id="177" creationId="{9D2781A6-5C82-4764-B489-F9A599C0A7EB}"/>
          </ac:spMkLst>
        </pc:spChg>
        <pc:picChg chg="mod">
          <ac:chgData name="Samuel Hinsen" userId="48f74bfb20848205" providerId="LiveId" clId="{E00D2C20-F3D8-4D58-BDEB-EAE5B6EDC3CE}" dt="2023-03-13T18:23:06.198" v="1266" actId="14100"/>
          <ac:picMkLst>
            <pc:docMk/>
            <pc:sldMk cId="0" sldId="273"/>
            <ac:picMk id="3" creationId="{CE2835A9-2A08-4352-3688-55374AD90509}"/>
          </ac:picMkLst>
        </pc:picChg>
        <pc:picChg chg="mod modCrop">
          <ac:chgData name="Samuel Hinsen" userId="48f74bfb20848205" providerId="LiveId" clId="{E00D2C20-F3D8-4D58-BDEB-EAE5B6EDC3CE}" dt="2023-03-13T18:23:22.059" v="1270" actId="14100"/>
          <ac:picMkLst>
            <pc:docMk/>
            <pc:sldMk cId="0" sldId="273"/>
            <ac:picMk id="160" creationId="{00000000-0000-0000-0000-000000000000}"/>
          </ac:picMkLst>
        </pc:picChg>
      </pc:sldChg>
      <pc:sldChg chg="modSp add del mod">
        <pc:chgData name="Samuel Hinsen" userId="48f74bfb20848205" providerId="LiveId" clId="{E00D2C20-F3D8-4D58-BDEB-EAE5B6EDC3CE}" dt="2023-03-13T18:42:55.726" v="1473" actId="47"/>
        <pc:sldMkLst>
          <pc:docMk/>
          <pc:sldMk cId="0" sldId="274"/>
        </pc:sldMkLst>
        <pc:spChg chg="mod">
          <ac:chgData name="Samuel Hinsen" userId="48f74bfb20848205" providerId="LiveId" clId="{E00D2C20-F3D8-4D58-BDEB-EAE5B6EDC3CE}" dt="2023-03-13T18:38:13.316" v="1407" actId="139"/>
          <ac:spMkLst>
            <pc:docMk/>
            <pc:sldMk cId="0" sldId="274"/>
            <ac:spMk id="167" creationId="{00000000-0000-0000-0000-000000000000}"/>
          </ac:spMkLst>
        </pc:spChg>
      </pc:sldChg>
      <pc:sldChg chg="addSp delSp modSp add mod modTransition">
        <pc:chgData name="Samuel Hinsen" userId="48f74bfb20848205" providerId="LiveId" clId="{E00D2C20-F3D8-4D58-BDEB-EAE5B6EDC3CE}" dt="2023-03-13T18:53:09.729" v="1581" actId="14100"/>
        <pc:sldMkLst>
          <pc:docMk/>
          <pc:sldMk cId="0" sldId="275"/>
        </pc:sldMkLst>
        <pc:spChg chg="add mod">
          <ac:chgData name="Samuel Hinsen" userId="48f74bfb20848205" providerId="LiveId" clId="{E00D2C20-F3D8-4D58-BDEB-EAE5B6EDC3CE}" dt="2023-03-07T21:36:05.797" v="1172" actId="962"/>
          <ac:spMkLst>
            <pc:docMk/>
            <pc:sldMk cId="0" sldId="275"/>
            <ac:spMk id="2" creationId="{4CB2C976-FC04-580D-358E-0ABFD6234FE5}"/>
          </ac:spMkLst>
        </pc:spChg>
        <pc:spChg chg="add mod">
          <ac:chgData name="Samuel Hinsen" userId="48f74bfb20848205" providerId="LiveId" clId="{E00D2C20-F3D8-4D58-BDEB-EAE5B6EDC3CE}" dt="2023-03-07T21:36:09.565" v="1173" actId="962"/>
          <ac:spMkLst>
            <pc:docMk/>
            <pc:sldMk cId="0" sldId="275"/>
            <ac:spMk id="3" creationId="{5D6159BB-7D3C-0F87-824B-838145A78208}"/>
          </ac:spMkLst>
        </pc:spChg>
        <pc:spChg chg="add mod ord">
          <ac:chgData name="Samuel Hinsen" userId="48f74bfb20848205" providerId="LiveId" clId="{E00D2C20-F3D8-4D58-BDEB-EAE5B6EDC3CE}" dt="2023-03-13T18:47:11.018" v="1530" actId="1076"/>
          <ac:spMkLst>
            <pc:docMk/>
            <pc:sldMk cId="0" sldId="275"/>
            <ac:spMk id="8" creationId="{E8574D37-FAE7-52F6-8A6F-03C25A0757AE}"/>
          </ac:spMkLst>
        </pc:spChg>
        <pc:spChg chg="add mod ord">
          <ac:chgData name="Samuel Hinsen" userId="48f74bfb20848205" providerId="LiveId" clId="{E00D2C20-F3D8-4D58-BDEB-EAE5B6EDC3CE}" dt="2023-03-13T18:47:11.018" v="1530" actId="1076"/>
          <ac:spMkLst>
            <pc:docMk/>
            <pc:sldMk cId="0" sldId="275"/>
            <ac:spMk id="9" creationId="{476B66E9-3947-7332-EF9E-84E352CFCD50}"/>
          </ac:spMkLst>
        </pc:spChg>
        <pc:spChg chg="add mod ord">
          <ac:chgData name="Samuel Hinsen" userId="48f74bfb20848205" providerId="LiveId" clId="{E00D2C20-F3D8-4D58-BDEB-EAE5B6EDC3CE}" dt="2023-03-13T18:47:11.018" v="1530" actId="1076"/>
          <ac:spMkLst>
            <pc:docMk/>
            <pc:sldMk cId="0" sldId="275"/>
            <ac:spMk id="10" creationId="{4852E8F5-82BB-08A5-0BA8-FFB661979C5F}"/>
          </ac:spMkLst>
        </pc:spChg>
        <pc:spChg chg="add mod ord">
          <ac:chgData name="Samuel Hinsen" userId="48f74bfb20848205" providerId="LiveId" clId="{E00D2C20-F3D8-4D58-BDEB-EAE5B6EDC3CE}" dt="2023-03-13T18:47:11.018" v="1530" actId="1076"/>
          <ac:spMkLst>
            <pc:docMk/>
            <pc:sldMk cId="0" sldId="275"/>
            <ac:spMk id="11" creationId="{9982271F-1BEA-858A-29D8-6D4496584ADC}"/>
          </ac:spMkLst>
        </pc:spChg>
        <pc:spChg chg="add mod ord">
          <ac:chgData name="Samuel Hinsen" userId="48f74bfb20848205" providerId="LiveId" clId="{E00D2C20-F3D8-4D58-BDEB-EAE5B6EDC3CE}" dt="2023-03-13T18:47:11.018" v="1530" actId="1076"/>
          <ac:spMkLst>
            <pc:docMk/>
            <pc:sldMk cId="0" sldId="275"/>
            <ac:spMk id="12" creationId="{2BF1EF91-A727-0438-0F1E-41552ED35A13}"/>
          </ac:spMkLst>
        </pc:spChg>
        <pc:spChg chg="add mod ord">
          <ac:chgData name="Samuel Hinsen" userId="48f74bfb20848205" providerId="LiveId" clId="{E00D2C20-F3D8-4D58-BDEB-EAE5B6EDC3CE}" dt="2023-03-13T18:53:09.729" v="1581" actId="14100"/>
          <ac:spMkLst>
            <pc:docMk/>
            <pc:sldMk cId="0" sldId="275"/>
            <ac:spMk id="13" creationId="{8388B62C-C63E-F3DC-95C4-9689A9E26E25}"/>
          </ac:spMkLst>
        </pc:spChg>
        <pc:spChg chg="mod">
          <ac:chgData name="Samuel Hinsen" userId="48f74bfb20848205" providerId="LiveId" clId="{E00D2C20-F3D8-4D58-BDEB-EAE5B6EDC3CE}" dt="2023-03-13T18:49:51.279" v="1557" actId="1076"/>
          <ac:spMkLst>
            <pc:docMk/>
            <pc:sldMk cId="0" sldId="275"/>
            <ac:spMk id="15" creationId="{4A97031F-63C7-4489-D3E1-2C45AF08721A}"/>
          </ac:spMkLst>
        </pc:spChg>
        <pc:spChg chg="add mod ord">
          <ac:chgData name="Samuel Hinsen" userId="48f74bfb20848205" providerId="LiveId" clId="{E00D2C20-F3D8-4D58-BDEB-EAE5B6EDC3CE}" dt="2023-03-13T18:50:28.260" v="1563" actId="13244"/>
          <ac:spMkLst>
            <pc:docMk/>
            <pc:sldMk cId="0" sldId="275"/>
            <ac:spMk id="17" creationId="{31908A15-ED8C-B626-8915-EFAE6C0FD5F5}"/>
          </ac:spMkLst>
        </pc:spChg>
        <pc:spChg chg="add mod ord">
          <ac:chgData name="Samuel Hinsen" userId="48f74bfb20848205" providerId="LiveId" clId="{E00D2C20-F3D8-4D58-BDEB-EAE5B6EDC3CE}" dt="2023-03-13T18:50:28.260" v="1563" actId="13244"/>
          <ac:spMkLst>
            <pc:docMk/>
            <pc:sldMk cId="0" sldId="275"/>
            <ac:spMk id="18" creationId="{E496C99D-5BA0-33D4-0B79-179B41307063}"/>
          </ac:spMkLst>
        </pc:spChg>
        <pc:spChg chg="mod">
          <ac:chgData name="Samuel Hinsen" userId="48f74bfb20848205" providerId="LiveId" clId="{E00D2C20-F3D8-4D58-BDEB-EAE5B6EDC3CE}" dt="2023-03-13T18:49:09.374" v="1548" actId="207"/>
          <ac:spMkLst>
            <pc:docMk/>
            <pc:sldMk cId="0" sldId="275"/>
            <ac:spMk id="175" creationId="{00000000-0000-0000-0000-000000000000}"/>
          </ac:spMkLst>
        </pc:spChg>
        <pc:grpChg chg="add mod">
          <ac:chgData name="Samuel Hinsen" userId="48f74bfb20848205" providerId="LiveId" clId="{E00D2C20-F3D8-4D58-BDEB-EAE5B6EDC3CE}" dt="2023-03-13T18:49:51.279" v="1557" actId="1076"/>
          <ac:grpSpMkLst>
            <pc:docMk/>
            <pc:sldMk cId="0" sldId="275"/>
            <ac:grpSpMk id="14" creationId="{33C00A82-3DCC-D82B-7401-808A036650A4}"/>
          </ac:grpSpMkLst>
        </pc:grpChg>
        <pc:graphicFrameChg chg="del mod">
          <ac:chgData name="Samuel Hinsen" userId="48f74bfb20848205" providerId="LiveId" clId="{E00D2C20-F3D8-4D58-BDEB-EAE5B6EDC3CE}" dt="2023-03-13T18:45:39.956" v="1510" actId="478"/>
          <ac:graphicFrameMkLst>
            <pc:docMk/>
            <pc:sldMk cId="0" sldId="275"/>
            <ac:graphicFrameMk id="177" creationId="{9A339C45-3934-E7E7-22BC-565105D58BE4}"/>
          </ac:graphicFrameMkLst>
        </pc:graphicFrameChg>
        <pc:picChg chg="add mod">
          <ac:chgData name="Samuel Hinsen" userId="48f74bfb20848205" providerId="LiveId" clId="{E00D2C20-F3D8-4D58-BDEB-EAE5B6EDC3CE}" dt="2023-03-07T21:35:29.119" v="1166" actId="1076"/>
          <ac:picMkLst>
            <pc:docMk/>
            <pc:sldMk cId="0" sldId="275"/>
            <ac:picMk id="4" creationId="{2B595852-B1BB-EC92-A32C-AC99FD3DD519}"/>
          </ac:picMkLst>
        </pc:picChg>
        <pc:picChg chg="add mod">
          <ac:chgData name="Samuel Hinsen" userId="48f74bfb20848205" providerId="LiveId" clId="{E00D2C20-F3D8-4D58-BDEB-EAE5B6EDC3CE}" dt="2023-03-07T21:35:35.224" v="1168" actId="1076"/>
          <ac:picMkLst>
            <pc:docMk/>
            <pc:sldMk cId="0" sldId="275"/>
            <ac:picMk id="5" creationId="{411A8018-E6B8-B937-14C1-5FBBCAA1B167}"/>
          </ac:picMkLst>
        </pc:picChg>
        <pc:picChg chg="add mod">
          <ac:chgData name="Samuel Hinsen" userId="48f74bfb20848205" providerId="LiveId" clId="{E00D2C20-F3D8-4D58-BDEB-EAE5B6EDC3CE}" dt="2023-03-07T21:35:21.631" v="1164" actId="1076"/>
          <ac:picMkLst>
            <pc:docMk/>
            <pc:sldMk cId="0" sldId="275"/>
            <ac:picMk id="6" creationId="{C1546838-BE88-320E-AF4F-E10EBD25E80E}"/>
          </ac:picMkLst>
        </pc:picChg>
        <pc:picChg chg="add mod">
          <ac:chgData name="Samuel Hinsen" userId="48f74bfb20848205" providerId="LiveId" clId="{E00D2C20-F3D8-4D58-BDEB-EAE5B6EDC3CE}" dt="2023-03-07T21:35:18.521" v="1162" actId="1076"/>
          <ac:picMkLst>
            <pc:docMk/>
            <pc:sldMk cId="0" sldId="275"/>
            <ac:picMk id="7" creationId="{4B9DC704-DBD0-C78F-ACCD-55F9A5D0380F}"/>
          </ac:picMkLst>
        </pc:picChg>
        <pc:picChg chg="mod">
          <ac:chgData name="Samuel Hinsen" userId="48f74bfb20848205" providerId="LiveId" clId="{E00D2C20-F3D8-4D58-BDEB-EAE5B6EDC3CE}" dt="2023-03-13T18:49:51.279" v="1557" actId="1076"/>
          <ac:picMkLst>
            <pc:docMk/>
            <pc:sldMk cId="0" sldId="275"/>
            <ac:picMk id="16" creationId="{4C3E1D06-B8CE-0145-8970-79202C8BC59A}"/>
          </ac:picMkLst>
        </pc:picChg>
        <pc:picChg chg="mod modCrop">
          <ac:chgData name="Samuel Hinsen" userId="48f74bfb20848205" providerId="LiveId" clId="{E00D2C20-F3D8-4D58-BDEB-EAE5B6EDC3CE}" dt="2023-03-13T18:43:22.960" v="1476" actId="732"/>
          <ac:picMkLst>
            <pc:docMk/>
            <pc:sldMk cId="0" sldId="275"/>
            <ac:picMk id="174" creationId="{00000000-0000-0000-0000-000000000000}"/>
          </ac:picMkLst>
        </pc:picChg>
      </pc:sldChg>
      <pc:sldChg chg="addSp modSp mod">
        <pc:chgData name="Samuel Hinsen" userId="48f74bfb20848205" providerId="LiveId" clId="{E00D2C20-F3D8-4D58-BDEB-EAE5B6EDC3CE}" dt="2023-03-13T18:26:39.462" v="1318" actId="13244"/>
        <pc:sldMkLst>
          <pc:docMk/>
          <pc:sldMk cId="0" sldId="279"/>
        </pc:sldMkLst>
        <pc:spChg chg="mod">
          <ac:chgData name="Samuel Hinsen" userId="48f74bfb20848205" providerId="LiveId" clId="{E00D2C20-F3D8-4D58-BDEB-EAE5B6EDC3CE}" dt="2023-03-13T18:25:34.352" v="1301"/>
          <ac:spMkLst>
            <pc:docMk/>
            <pc:sldMk cId="0" sldId="279"/>
            <ac:spMk id="6" creationId="{1295B7BF-61F7-1E2D-CAA6-F5EAF4AA2A35}"/>
          </ac:spMkLst>
        </pc:spChg>
        <pc:spChg chg="add mod">
          <ac:chgData name="Samuel Hinsen" userId="48f74bfb20848205" providerId="LiveId" clId="{E00D2C20-F3D8-4D58-BDEB-EAE5B6EDC3CE}" dt="2023-03-13T18:26:39.462" v="1318" actId="13244"/>
          <ac:spMkLst>
            <pc:docMk/>
            <pc:sldMk cId="0" sldId="279"/>
            <ac:spMk id="8" creationId="{4C4C4F00-791D-EAB6-B3E8-B1C21B383921}"/>
          </ac:spMkLst>
        </pc:spChg>
        <pc:spChg chg="add mod">
          <ac:chgData name="Samuel Hinsen" userId="48f74bfb20848205" providerId="LiveId" clId="{E00D2C20-F3D8-4D58-BDEB-EAE5B6EDC3CE}" dt="2023-03-13T18:26:39.462" v="1318" actId="13244"/>
          <ac:spMkLst>
            <pc:docMk/>
            <pc:sldMk cId="0" sldId="279"/>
            <ac:spMk id="9" creationId="{A029650A-CABD-1662-A980-112EE82616BE}"/>
          </ac:spMkLst>
        </pc:spChg>
        <pc:grpChg chg="add mod">
          <ac:chgData name="Samuel Hinsen" userId="48f74bfb20848205" providerId="LiveId" clId="{E00D2C20-F3D8-4D58-BDEB-EAE5B6EDC3CE}" dt="2023-03-13T18:26:39.462" v="1318" actId="13244"/>
          <ac:grpSpMkLst>
            <pc:docMk/>
            <pc:sldMk cId="0" sldId="279"/>
            <ac:grpSpMk id="5" creationId="{94C3E6B8-EC33-5626-B4F1-67A168CBDCAF}"/>
          </ac:grpSpMkLst>
        </pc:grpChg>
        <pc:picChg chg="mod">
          <ac:chgData name="Samuel Hinsen" userId="48f74bfb20848205" providerId="LiveId" clId="{E00D2C20-F3D8-4D58-BDEB-EAE5B6EDC3CE}" dt="2023-03-13T18:25:34.352" v="1301"/>
          <ac:picMkLst>
            <pc:docMk/>
            <pc:sldMk cId="0" sldId="279"/>
            <ac:picMk id="7" creationId="{4C3D2B91-E1D6-266E-C4BD-F20BE930BA36}"/>
          </ac:picMkLst>
        </pc:picChg>
        <pc:picChg chg="mod">
          <ac:chgData name="Samuel Hinsen" userId="48f74bfb20848205" providerId="LiveId" clId="{E00D2C20-F3D8-4D58-BDEB-EAE5B6EDC3CE}" dt="2023-03-13T18:24:40.297" v="1294" actId="1076"/>
          <ac:picMkLst>
            <pc:docMk/>
            <pc:sldMk cId="0" sldId="279"/>
            <ac:picMk id="130" creationId="{00000000-0000-0000-0000-000000000000}"/>
          </ac:picMkLst>
        </pc:picChg>
        <pc:picChg chg="mod">
          <ac:chgData name="Samuel Hinsen" userId="48f74bfb20848205" providerId="LiveId" clId="{E00D2C20-F3D8-4D58-BDEB-EAE5B6EDC3CE}" dt="2023-03-13T18:24:32.377" v="1292" actId="1076"/>
          <ac:picMkLst>
            <pc:docMk/>
            <pc:sldMk cId="0" sldId="279"/>
            <ac:picMk id="131" creationId="{00000000-0000-0000-0000-000000000000}"/>
          </ac:picMkLst>
        </pc:picChg>
      </pc:sldChg>
      <pc:sldChg chg="addSp modSp add mod modTransition setBg">
        <pc:chgData name="Samuel Hinsen" userId="48f74bfb20848205" providerId="LiveId" clId="{E00D2C20-F3D8-4D58-BDEB-EAE5B6EDC3CE}" dt="2023-03-13T19:37:28.835" v="2419"/>
        <pc:sldMkLst>
          <pc:docMk/>
          <pc:sldMk cId="19829730" sldId="280"/>
        </pc:sldMkLst>
        <pc:spChg chg="mod">
          <ac:chgData name="Samuel Hinsen" userId="48f74bfb20848205" providerId="LiveId" clId="{E00D2C20-F3D8-4D58-BDEB-EAE5B6EDC3CE}" dt="2023-03-13T19:37:06.486" v="2417" actId="27636"/>
          <ac:spMkLst>
            <pc:docMk/>
            <pc:sldMk cId="19829730" sldId="280"/>
            <ac:spMk id="2" creationId="{02888F7E-7B1E-9CF1-BD9B-3B11E70BDA3A}"/>
          </ac:spMkLst>
        </pc:spChg>
        <pc:spChg chg="mod">
          <ac:chgData name="Samuel Hinsen" userId="48f74bfb20848205" providerId="LiveId" clId="{E00D2C20-F3D8-4D58-BDEB-EAE5B6EDC3CE}" dt="2023-03-13T19:37:00.874" v="2415" actId="2711"/>
          <ac:spMkLst>
            <pc:docMk/>
            <pc:sldMk cId="19829730" sldId="280"/>
            <ac:spMk id="3" creationId="{4A578346-1A5A-2669-611C-4518A53FECEE}"/>
          </ac:spMkLst>
        </pc:spChg>
        <pc:spChg chg="add">
          <ac:chgData name="Samuel Hinsen" userId="48f74bfb20848205" providerId="LiveId" clId="{E00D2C20-F3D8-4D58-BDEB-EAE5B6EDC3CE}" dt="2023-03-13T19:36:47.065" v="2414" actId="26606"/>
          <ac:spMkLst>
            <pc:docMk/>
            <pc:sldMk cId="19829730" sldId="280"/>
            <ac:spMk id="10" creationId="{E8A8EAB8-D2FF-444D-B34B-7D32F106AD0E}"/>
          </ac:spMkLst>
        </pc:spChg>
        <pc:picChg chg="mod">
          <ac:chgData name="Samuel Hinsen" userId="48f74bfb20848205" providerId="LiveId" clId="{E00D2C20-F3D8-4D58-BDEB-EAE5B6EDC3CE}" dt="2023-03-13T19:36:47.065" v="2414" actId="26606"/>
          <ac:picMkLst>
            <pc:docMk/>
            <pc:sldMk cId="19829730" sldId="280"/>
            <ac:picMk id="5" creationId="{7829F8E0-FE04-4F83-C666-B9C98655223B}"/>
          </ac:picMkLst>
        </pc:picChg>
        <pc:cxnChg chg="add">
          <ac:chgData name="Samuel Hinsen" userId="48f74bfb20848205" providerId="LiveId" clId="{E00D2C20-F3D8-4D58-BDEB-EAE5B6EDC3CE}" dt="2023-03-13T19:36:47.065" v="2414" actId="26606"/>
          <ac:cxnSpMkLst>
            <pc:docMk/>
            <pc:sldMk cId="19829730" sldId="280"/>
            <ac:cxnSpMk id="12" creationId="{EEA38897-7BA3-4408-8083-3235339C4A60}"/>
          </ac:cxnSpMkLst>
        </pc:cxnChg>
        <pc:cxnChg chg="add">
          <ac:chgData name="Samuel Hinsen" userId="48f74bfb20848205" providerId="LiveId" clId="{E00D2C20-F3D8-4D58-BDEB-EAE5B6EDC3CE}" dt="2023-03-13T19:36:47.065" v="2414" actId="26606"/>
          <ac:cxnSpMkLst>
            <pc:docMk/>
            <pc:sldMk cId="19829730" sldId="280"/>
            <ac:cxnSpMk id="14" creationId="{F11AD06B-AB20-4097-8606-5DA00DBACE88}"/>
          </ac:cxnSpMkLst>
        </pc:cxnChg>
      </pc:sldChg>
      <pc:sldChg chg="delSp new del mod">
        <pc:chgData name="Samuel Hinsen" userId="48f74bfb20848205" providerId="LiveId" clId="{E00D2C20-F3D8-4D58-BDEB-EAE5B6EDC3CE}" dt="2023-03-07T21:05:52.651" v="4" actId="47"/>
        <pc:sldMkLst>
          <pc:docMk/>
          <pc:sldMk cId="1582509633" sldId="280"/>
        </pc:sldMkLst>
        <pc:spChg chg="del">
          <ac:chgData name="Samuel Hinsen" userId="48f74bfb20848205" providerId="LiveId" clId="{E00D2C20-F3D8-4D58-BDEB-EAE5B6EDC3CE}" dt="2023-03-07T21:05:48.434" v="3" actId="478"/>
          <ac:spMkLst>
            <pc:docMk/>
            <pc:sldMk cId="1582509633" sldId="280"/>
            <ac:spMk id="2" creationId="{FCAEE804-6F52-2B52-8A9B-AA6E24DCFB31}"/>
          </ac:spMkLst>
        </pc:spChg>
        <pc:spChg chg="del">
          <ac:chgData name="Samuel Hinsen" userId="48f74bfb20848205" providerId="LiveId" clId="{E00D2C20-F3D8-4D58-BDEB-EAE5B6EDC3CE}" dt="2023-03-07T21:05:47.761" v="2" actId="478"/>
          <ac:spMkLst>
            <pc:docMk/>
            <pc:sldMk cId="1582509633" sldId="280"/>
            <ac:spMk id="3" creationId="{8D117427-FA5E-B341-392F-E4194F32E1DB}"/>
          </ac:spMkLst>
        </pc:spChg>
        <pc:spChg chg="del">
          <ac:chgData name="Samuel Hinsen" userId="48f74bfb20848205" providerId="LiveId" clId="{E00D2C20-F3D8-4D58-BDEB-EAE5B6EDC3CE}" dt="2023-03-07T21:05:46.873" v="1" actId="478"/>
          <ac:spMkLst>
            <pc:docMk/>
            <pc:sldMk cId="1582509633" sldId="280"/>
            <ac:spMk id="4" creationId="{345736F1-B4FD-28D3-BBCC-3E5CA9C3ED68}"/>
          </ac:spMkLst>
        </pc:spChg>
      </pc:sldChg>
      <pc:sldChg chg="addSp delSp modSp add mod modTransition setBg">
        <pc:chgData name="Samuel Hinsen" userId="48f74bfb20848205" providerId="LiveId" clId="{E00D2C20-F3D8-4D58-BDEB-EAE5B6EDC3CE}" dt="2023-03-13T19:01:11.479" v="1628" actId="1076"/>
        <pc:sldMkLst>
          <pc:docMk/>
          <pc:sldMk cId="3908680752" sldId="281"/>
        </pc:sldMkLst>
        <pc:spChg chg="del mod">
          <ac:chgData name="Samuel Hinsen" userId="48f74bfb20848205" providerId="LiveId" clId="{E00D2C20-F3D8-4D58-BDEB-EAE5B6EDC3CE}" dt="2023-03-07T21:30:05.011" v="1110" actId="21"/>
          <ac:spMkLst>
            <pc:docMk/>
            <pc:sldMk cId="3908680752" sldId="281"/>
            <ac:spMk id="2" creationId="{4B8ADA91-75FE-51EB-A905-C8C80565E93F}"/>
          </ac:spMkLst>
        </pc:spChg>
        <pc:spChg chg="add del mod ord">
          <ac:chgData name="Samuel Hinsen" userId="48f74bfb20848205" providerId="LiveId" clId="{E00D2C20-F3D8-4D58-BDEB-EAE5B6EDC3CE}" dt="2023-03-13T18:52:07.063" v="1575" actId="478"/>
          <ac:spMkLst>
            <pc:docMk/>
            <pc:sldMk cId="3908680752" sldId="281"/>
            <ac:spMk id="2" creationId="{50164F6F-20AE-177C-A50D-8D58CDDBAE7E}"/>
          </ac:spMkLst>
        </pc:spChg>
        <pc:spChg chg="mod ord">
          <ac:chgData name="Samuel Hinsen" userId="48f74bfb20848205" providerId="LiveId" clId="{E00D2C20-F3D8-4D58-BDEB-EAE5B6EDC3CE}" dt="2023-03-07T21:35:59.852" v="1171" actId="962"/>
          <ac:spMkLst>
            <pc:docMk/>
            <pc:sldMk cId="3908680752" sldId="281"/>
            <ac:spMk id="3" creationId="{B902CA4E-E3D5-A2BE-3D67-1D057E717DB1}"/>
          </ac:spMkLst>
        </pc:spChg>
        <pc:spChg chg="mod ord">
          <ac:chgData name="Samuel Hinsen" userId="48f74bfb20848205" providerId="LiveId" clId="{E00D2C20-F3D8-4D58-BDEB-EAE5B6EDC3CE}" dt="2023-03-07T21:35:55.708" v="1170" actId="962"/>
          <ac:spMkLst>
            <pc:docMk/>
            <pc:sldMk cId="3908680752" sldId="281"/>
            <ac:spMk id="5" creationId="{E92648B6-B08C-B499-DD80-43341B9CDF33}"/>
          </ac:spMkLst>
        </pc:spChg>
        <pc:spChg chg="add mod">
          <ac:chgData name="Samuel Hinsen" userId="48f74bfb20848205" providerId="LiveId" clId="{E00D2C20-F3D8-4D58-BDEB-EAE5B6EDC3CE}" dt="2023-03-07T21:27:35.147" v="1086" actId="1076"/>
          <ac:spMkLst>
            <pc:docMk/>
            <pc:sldMk cId="3908680752" sldId="281"/>
            <ac:spMk id="7" creationId="{7BD0552E-C8C1-2CE1-BBE4-AD12CC610AC7}"/>
          </ac:spMkLst>
        </pc:spChg>
        <pc:spChg chg="add del mod ord">
          <ac:chgData name="Samuel Hinsen" userId="48f74bfb20848205" providerId="LiveId" clId="{E00D2C20-F3D8-4D58-BDEB-EAE5B6EDC3CE}" dt="2023-03-13T18:52:07.063" v="1575" actId="478"/>
          <ac:spMkLst>
            <pc:docMk/>
            <pc:sldMk cId="3908680752" sldId="281"/>
            <ac:spMk id="8" creationId="{F53A47AD-09F7-A782-D494-F9276851598F}"/>
          </ac:spMkLst>
        </pc:spChg>
        <pc:spChg chg="add del mod ord">
          <ac:chgData name="Samuel Hinsen" userId="48f74bfb20848205" providerId="LiveId" clId="{E00D2C20-F3D8-4D58-BDEB-EAE5B6EDC3CE}" dt="2023-03-13T18:52:07.063" v="1575" actId="478"/>
          <ac:spMkLst>
            <pc:docMk/>
            <pc:sldMk cId="3908680752" sldId="281"/>
            <ac:spMk id="9" creationId="{89FF7DEE-F329-0678-DBA5-3D6CCD80B936}"/>
          </ac:spMkLst>
        </pc:spChg>
        <pc:spChg chg="add del mod">
          <ac:chgData name="Samuel Hinsen" userId="48f74bfb20848205" providerId="LiveId" clId="{E00D2C20-F3D8-4D58-BDEB-EAE5B6EDC3CE}" dt="2023-03-07T21:30:21.718" v="1121" actId="478"/>
          <ac:spMkLst>
            <pc:docMk/>
            <pc:sldMk cId="3908680752" sldId="281"/>
            <ac:spMk id="9" creationId="{9BA08018-FD73-3611-B68E-2C9974318E01}"/>
          </ac:spMkLst>
        </pc:spChg>
        <pc:spChg chg="add del mod ord">
          <ac:chgData name="Samuel Hinsen" userId="48f74bfb20848205" providerId="LiveId" clId="{E00D2C20-F3D8-4D58-BDEB-EAE5B6EDC3CE}" dt="2023-03-07T21:33:33.313" v="1151" actId="478"/>
          <ac:spMkLst>
            <pc:docMk/>
            <pc:sldMk cId="3908680752" sldId="281"/>
            <ac:spMk id="10" creationId="{3E63FFA6-96D2-9DAC-B417-3642DBE72802}"/>
          </ac:spMkLst>
        </pc:spChg>
        <pc:spChg chg="add del mod ord">
          <ac:chgData name="Samuel Hinsen" userId="48f74bfb20848205" providerId="LiveId" clId="{E00D2C20-F3D8-4D58-BDEB-EAE5B6EDC3CE}" dt="2023-03-13T18:52:07.063" v="1575" actId="478"/>
          <ac:spMkLst>
            <pc:docMk/>
            <pc:sldMk cId="3908680752" sldId="281"/>
            <ac:spMk id="10" creationId="{599B2AEE-B9CD-50A2-0130-C47604074955}"/>
          </ac:spMkLst>
        </pc:spChg>
        <pc:spChg chg="add del mod">
          <ac:chgData name="Samuel Hinsen" userId="48f74bfb20848205" providerId="LiveId" clId="{E00D2C20-F3D8-4D58-BDEB-EAE5B6EDC3CE}" dt="2023-03-13T18:51:45.300" v="1573" actId="478"/>
          <ac:spMkLst>
            <pc:docMk/>
            <pc:sldMk cId="3908680752" sldId="281"/>
            <ac:spMk id="11" creationId="{42907D90-0C5B-E576-5413-44BE416296B5}"/>
          </ac:spMkLst>
        </pc:spChg>
        <pc:spChg chg="add del mod ord">
          <ac:chgData name="Samuel Hinsen" userId="48f74bfb20848205" providerId="LiveId" clId="{E00D2C20-F3D8-4D58-BDEB-EAE5B6EDC3CE}" dt="2023-03-13T18:52:07.063" v="1575" actId="478"/>
          <ac:spMkLst>
            <pc:docMk/>
            <pc:sldMk cId="3908680752" sldId="281"/>
            <ac:spMk id="12" creationId="{EF6B867D-5830-4373-A7A6-575FFBB994B5}"/>
          </ac:spMkLst>
        </pc:spChg>
        <pc:spChg chg="add mod ord">
          <ac:chgData name="Samuel Hinsen" userId="48f74bfb20848205" providerId="LiveId" clId="{E00D2C20-F3D8-4D58-BDEB-EAE5B6EDC3CE}" dt="2023-03-13T18:53:52.384" v="1589" actId="13244"/>
          <ac:spMkLst>
            <pc:docMk/>
            <pc:sldMk cId="3908680752" sldId="281"/>
            <ac:spMk id="13" creationId="{6AE3431F-797C-38DE-E923-568DF284F40B}"/>
          </ac:spMkLst>
        </pc:spChg>
        <pc:spChg chg="add mod ord">
          <ac:chgData name="Samuel Hinsen" userId="48f74bfb20848205" providerId="LiveId" clId="{E00D2C20-F3D8-4D58-BDEB-EAE5B6EDC3CE}" dt="2023-03-13T19:01:11.479" v="1628" actId="1076"/>
          <ac:spMkLst>
            <pc:docMk/>
            <pc:sldMk cId="3908680752" sldId="281"/>
            <ac:spMk id="14" creationId="{31369326-E27E-4C3F-A578-D33F27EA36A7}"/>
          </ac:spMkLst>
        </pc:spChg>
        <pc:spChg chg="add">
          <ac:chgData name="Samuel Hinsen" userId="48f74bfb20848205" providerId="LiveId" clId="{E00D2C20-F3D8-4D58-BDEB-EAE5B6EDC3CE}" dt="2023-03-07T21:30:55.872" v="1123" actId="26606"/>
          <ac:spMkLst>
            <pc:docMk/>
            <pc:sldMk cId="3908680752" sldId="281"/>
            <ac:spMk id="40" creationId="{0D7B6173-1D58-48E2-83CF-37350F315F75}"/>
          </ac:spMkLst>
        </pc:spChg>
        <pc:spChg chg="add">
          <ac:chgData name="Samuel Hinsen" userId="48f74bfb20848205" providerId="LiveId" clId="{E00D2C20-F3D8-4D58-BDEB-EAE5B6EDC3CE}" dt="2023-03-07T21:30:55.872" v="1123" actId="26606"/>
          <ac:spMkLst>
            <pc:docMk/>
            <pc:sldMk cId="3908680752" sldId="281"/>
            <ac:spMk id="42" creationId="{2F36CA75-CFBF-4844-B719-8FE9EBADA9AF}"/>
          </ac:spMkLst>
        </pc:spChg>
        <pc:spChg chg="add del">
          <ac:chgData name="Samuel Hinsen" userId="48f74bfb20848205" providerId="LiveId" clId="{E00D2C20-F3D8-4D58-BDEB-EAE5B6EDC3CE}" dt="2023-03-07T21:31:54.079" v="1137" actId="478"/>
          <ac:spMkLst>
            <pc:docMk/>
            <pc:sldMk cId="3908680752" sldId="281"/>
            <ac:spMk id="44" creationId="{3D4A84B9-E564-4DD0-97F8-DBF1C460C28A}"/>
          </ac:spMkLst>
        </pc:spChg>
        <pc:spChg chg="add del mod">
          <ac:chgData name="Samuel Hinsen" userId="48f74bfb20848205" providerId="LiveId" clId="{E00D2C20-F3D8-4D58-BDEB-EAE5B6EDC3CE}" dt="2023-03-07T21:31:34.944" v="1129" actId="478"/>
          <ac:spMkLst>
            <pc:docMk/>
            <pc:sldMk cId="3908680752" sldId="281"/>
            <ac:spMk id="48" creationId="{102382E0-0A09-46AE-B955-B911CAFE7F00}"/>
          </ac:spMkLst>
        </pc:spChg>
        <pc:spChg chg="add del">
          <ac:chgData name="Samuel Hinsen" userId="48f74bfb20848205" providerId="LiveId" clId="{E00D2C20-F3D8-4D58-BDEB-EAE5B6EDC3CE}" dt="2023-03-07T21:31:38.465" v="1130" actId="478"/>
          <ac:spMkLst>
            <pc:docMk/>
            <pc:sldMk cId="3908680752" sldId="281"/>
            <ac:spMk id="50" creationId="{7DE75D4A-0965-4973-BE75-DECCAC9A9614}"/>
          </ac:spMkLst>
        </pc:spChg>
        <pc:picChg chg="add mod">
          <ac:chgData name="Samuel Hinsen" userId="48f74bfb20848205" providerId="LiveId" clId="{E00D2C20-F3D8-4D58-BDEB-EAE5B6EDC3CE}" dt="2023-03-07T21:27:50.639" v="1089" actId="1076"/>
          <ac:picMkLst>
            <pc:docMk/>
            <pc:sldMk cId="3908680752" sldId="281"/>
            <ac:picMk id="4" creationId="{B798F70A-614F-6E3B-CB1A-9BAFBEEA2784}"/>
          </ac:picMkLst>
        </pc:picChg>
        <pc:picChg chg="add mod">
          <ac:chgData name="Samuel Hinsen" userId="48f74bfb20848205" providerId="LiveId" clId="{E00D2C20-F3D8-4D58-BDEB-EAE5B6EDC3CE}" dt="2023-03-07T21:27:35.147" v="1086" actId="1076"/>
          <ac:picMkLst>
            <pc:docMk/>
            <pc:sldMk cId="3908680752" sldId="281"/>
            <ac:picMk id="6" creationId="{CB7DE141-3918-B0FA-CD65-3BFA25FF55C0}"/>
          </ac:picMkLst>
        </pc:picChg>
        <pc:picChg chg="add mod">
          <ac:chgData name="Samuel Hinsen" userId="48f74bfb20848205" providerId="LiveId" clId="{E00D2C20-F3D8-4D58-BDEB-EAE5B6EDC3CE}" dt="2023-03-07T21:33:11.881" v="1147" actId="571"/>
          <ac:picMkLst>
            <pc:docMk/>
            <pc:sldMk cId="3908680752" sldId="281"/>
            <ac:picMk id="11" creationId="{9B2393B0-75D7-5CBB-CB38-FCA971C467A0}"/>
          </ac:picMkLst>
        </pc:picChg>
        <pc:picChg chg="del">
          <ac:chgData name="Samuel Hinsen" userId="48f74bfb20848205" providerId="LiveId" clId="{E00D2C20-F3D8-4D58-BDEB-EAE5B6EDC3CE}" dt="2023-03-07T21:30:49.530" v="1122" actId="478"/>
          <ac:picMkLst>
            <pc:docMk/>
            <pc:sldMk cId="3908680752" sldId="281"/>
            <ac:picMk id="12" creationId="{CE7571A3-2CF4-B735-DB71-1585892B9633}"/>
          </ac:picMkLst>
        </pc:picChg>
        <pc:picChg chg="add mod">
          <ac:chgData name="Samuel Hinsen" userId="48f74bfb20848205" providerId="LiveId" clId="{E00D2C20-F3D8-4D58-BDEB-EAE5B6EDC3CE}" dt="2023-03-07T21:33:11.881" v="1147" actId="571"/>
          <ac:picMkLst>
            <pc:docMk/>
            <pc:sldMk cId="3908680752" sldId="281"/>
            <ac:picMk id="13" creationId="{1A775D0C-8C3C-4347-C93E-1E46C2E02E52}"/>
          </ac:picMkLst>
        </pc:picChg>
        <pc:picChg chg="add mod">
          <ac:chgData name="Samuel Hinsen" userId="48f74bfb20848205" providerId="LiveId" clId="{E00D2C20-F3D8-4D58-BDEB-EAE5B6EDC3CE}" dt="2023-03-07T21:33:11.881" v="1147" actId="571"/>
          <ac:picMkLst>
            <pc:docMk/>
            <pc:sldMk cId="3908680752" sldId="281"/>
            <ac:picMk id="14" creationId="{15F9EC92-B165-560F-145F-FA853CA8728D}"/>
          </ac:picMkLst>
        </pc:picChg>
        <pc:picChg chg="mod">
          <ac:chgData name="Samuel Hinsen" userId="48f74bfb20848205" providerId="LiveId" clId="{E00D2C20-F3D8-4D58-BDEB-EAE5B6EDC3CE}" dt="2023-03-07T21:34:21.199" v="1156" actId="962"/>
          <ac:picMkLst>
            <pc:docMk/>
            <pc:sldMk cId="3908680752" sldId="281"/>
            <ac:picMk id="29" creationId="{86B8F710-602F-A52A-400F-1C1B291BBC57}"/>
          </ac:picMkLst>
        </pc:picChg>
        <pc:picChg chg="mod ord">
          <ac:chgData name="Samuel Hinsen" userId="48f74bfb20848205" providerId="LiveId" clId="{E00D2C20-F3D8-4D58-BDEB-EAE5B6EDC3CE}" dt="2023-03-07T21:33:57.491" v="1154" actId="962"/>
          <ac:picMkLst>
            <pc:docMk/>
            <pc:sldMk cId="3908680752" sldId="281"/>
            <ac:picMk id="31" creationId="{BDF3953F-2535-122F-0762-885F58F52FCE}"/>
          </ac:picMkLst>
        </pc:picChg>
        <pc:picChg chg="mod">
          <ac:chgData name="Samuel Hinsen" userId="48f74bfb20848205" providerId="LiveId" clId="{E00D2C20-F3D8-4D58-BDEB-EAE5B6EDC3CE}" dt="2023-03-07T21:34:04.083" v="1155" actId="962"/>
          <ac:picMkLst>
            <pc:docMk/>
            <pc:sldMk cId="3908680752" sldId="281"/>
            <ac:picMk id="33" creationId="{38B1DD45-28CF-FDBA-4D4C-65CC40048EE5}"/>
          </ac:picMkLst>
        </pc:picChg>
        <pc:picChg chg="mod ord">
          <ac:chgData name="Samuel Hinsen" userId="48f74bfb20848205" providerId="LiveId" clId="{E00D2C20-F3D8-4D58-BDEB-EAE5B6EDC3CE}" dt="2023-03-07T21:34:27.543" v="1157" actId="962"/>
          <ac:picMkLst>
            <pc:docMk/>
            <pc:sldMk cId="3908680752" sldId="281"/>
            <ac:picMk id="35" creationId="{F7275F6E-3D57-9AAC-74A8-2D1705FEBA31}"/>
          </ac:picMkLst>
        </pc:picChg>
        <pc:picChg chg="add del">
          <ac:chgData name="Samuel Hinsen" userId="48f74bfb20848205" providerId="LiveId" clId="{E00D2C20-F3D8-4D58-BDEB-EAE5B6EDC3CE}" dt="2023-03-07T21:31:41.616" v="1131" actId="478"/>
          <ac:picMkLst>
            <pc:docMk/>
            <pc:sldMk cId="3908680752" sldId="281"/>
            <ac:picMk id="46" creationId="{4A599609-F5C2-4A0B-A992-913F814A631A}"/>
          </ac:picMkLst>
        </pc:picChg>
      </pc:sldChg>
      <pc:sldChg chg="modSp add del mod">
        <pc:chgData name="Samuel Hinsen" userId="48f74bfb20848205" providerId="LiveId" clId="{E00D2C20-F3D8-4D58-BDEB-EAE5B6EDC3CE}" dt="2023-03-13T18:37:57.697" v="1405" actId="47"/>
        <pc:sldMkLst>
          <pc:docMk/>
          <pc:sldMk cId="1821784203" sldId="282"/>
        </pc:sldMkLst>
        <pc:spChg chg="mod">
          <ac:chgData name="Samuel Hinsen" userId="48f74bfb20848205" providerId="LiveId" clId="{E00D2C20-F3D8-4D58-BDEB-EAE5B6EDC3CE}" dt="2023-03-13T18:30:11.088" v="1341" actId="27636"/>
          <ac:spMkLst>
            <pc:docMk/>
            <pc:sldMk cId="1821784203" sldId="282"/>
            <ac:spMk id="162" creationId="{00000000-0000-0000-0000-000000000000}"/>
          </ac:spMkLst>
        </pc:spChg>
        <pc:spChg chg="mod">
          <ac:chgData name="Samuel Hinsen" userId="48f74bfb20848205" providerId="LiveId" clId="{E00D2C20-F3D8-4D58-BDEB-EAE5B6EDC3CE}" dt="2023-03-13T18:30:07.027" v="1339" actId="2711"/>
          <ac:spMkLst>
            <pc:docMk/>
            <pc:sldMk cId="1821784203" sldId="282"/>
            <ac:spMk id="163" creationId="{00000000-0000-0000-0000-000000000000}"/>
          </ac:spMkLst>
        </pc:spChg>
        <pc:picChg chg="mod modCrop">
          <ac:chgData name="Samuel Hinsen" userId="48f74bfb20848205" providerId="LiveId" clId="{E00D2C20-F3D8-4D58-BDEB-EAE5B6EDC3CE}" dt="2023-03-13T18:30:15.818" v="1342" actId="1076"/>
          <ac:picMkLst>
            <pc:docMk/>
            <pc:sldMk cId="1821784203" sldId="282"/>
            <ac:picMk id="160" creationId="{00000000-0000-0000-0000-000000000000}"/>
          </ac:picMkLst>
        </pc:picChg>
      </pc:sldChg>
      <pc:sldChg chg="addSp delSp modSp add mod modTransition setBg delDesignElem">
        <pc:chgData name="Samuel Hinsen" userId="48f74bfb20848205" providerId="LiveId" clId="{E00D2C20-F3D8-4D58-BDEB-EAE5B6EDC3CE}" dt="2023-03-13T19:13:21.789" v="1860" actId="478"/>
        <pc:sldMkLst>
          <pc:docMk/>
          <pc:sldMk cId="158893143" sldId="283"/>
        </pc:sldMkLst>
        <pc:spChg chg="add mod">
          <ac:chgData name="Samuel Hinsen" userId="48f74bfb20848205" providerId="LiveId" clId="{E00D2C20-F3D8-4D58-BDEB-EAE5B6EDC3CE}" dt="2023-03-13T18:56:37.009" v="1605" actId="1076"/>
          <ac:spMkLst>
            <pc:docMk/>
            <pc:sldMk cId="158893143" sldId="283"/>
            <ac:spMk id="3" creationId="{BDD6B9C2-2FD3-FA1A-F006-5BC51A202A43}"/>
          </ac:spMkLst>
        </pc:spChg>
        <pc:spChg chg="mod ord">
          <ac:chgData name="Samuel Hinsen" userId="48f74bfb20848205" providerId="LiveId" clId="{E00D2C20-F3D8-4D58-BDEB-EAE5B6EDC3CE}" dt="2023-03-13T19:03:59.276" v="1654" actId="13244"/>
          <ac:spMkLst>
            <pc:docMk/>
            <pc:sldMk cId="158893143" sldId="283"/>
            <ac:spMk id="6" creationId="{D45E1EE9-CCE0-853E-5D89-07734D676ABB}"/>
          </ac:spMkLst>
        </pc:spChg>
        <pc:spChg chg="add mod ord">
          <ac:chgData name="Samuel Hinsen" userId="48f74bfb20848205" providerId="LiveId" clId="{E00D2C20-F3D8-4D58-BDEB-EAE5B6EDC3CE}" dt="2023-03-13T19:00:00.977" v="1624" actId="962"/>
          <ac:spMkLst>
            <pc:docMk/>
            <pc:sldMk cId="158893143" sldId="283"/>
            <ac:spMk id="7" creationId="{64F31C70-2D1A-2D26-C4AB-41BDB59A0560}"/>
          </ac:spMkLst>
        </pc:spChg>
        <pc:spChg chg="mod">
          <ac:chgData name="Samuel Hinsen" userId="48f74bfb20848205" providerId="LiveId" clId="{E00D2C20-F3D8-4D58-BDEB-EAE5B6EDC3CE}" dt="2023-03-13T19:03:46.867" v="1651" actId="962"/>
          <ac:spMkLst>
            <pc:docMk/>
            <pc:sldMk cId="158893143" sldId="283"/>
            <ac:spMk id="8" creationId="{F4FFE9C1-72BF-EDA8-A159-DBBB3BC0D62D}"/>
          </ac:spMkLst>
        </pc:spChg>
        <pc:spChg chg="add del mod">
          <ac:chgData name="Samuel Hinsen" userId="48f74bfb20848205" providerId="LiveId" clId="{E00D2C20-F3D8-4D58-BDEB-EAE5B6EDC3CE}" dt="2023-03-13T19:13:21.789" v="1860" actId="478"/>
          <ac:spMkLst>
            <pc:docMk/>
            <pc:sldMk cId="158893143" sldId="283"/>
            <ac:spMk id="9" creationId="{B62B0322-1C1E-8D62-46EA-1FE5206427DD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158893143" sldId="283"/>
            <ac:spMk id="13" creationId="{3AFE8227-C443-417B-BA91-520EB1EF4559}"/>
          </ac:spMkLst>
        </pc:spChg>
        <pc:spChg chg="mod">
          <ac:chgData name="Samuel Hinsen" userId="48f74bfb20848205" providerId="LiveId" clId="{E00D2C20-F3D8-4D58-BDEB-EAE5B6EDC3CE}" dt="2023-03-13T19:12:35.396" v="1849"/>
          <ac:spMkLst>
            <pc:docMk/>
            <pc:sldMk cId="158893143" sldId="283"/>
            <ac:spMk id="14" creationId="{2155F2C7-D186-2208-119B-1F93BC613144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158893143" sldId="283"/>
            <ac:spMk id="15" creationId="{907741FC-B544-4A6E-B831-6789D042333D}"/>
          </ac:spMkLst>
        </pc:spChg>
        <pc:spChg chg="mod">
          <ac:chgData name="Samuel Hinsen" userId="48f74bfb20848205" providerId="LiveId" clId="{E00D2C20-F3D8-4D58-BDEB-EAE5B6EDC3CE}" dt="2023-03-13T19:12:35.396" v="1849"/>
          <ac:spMkLst>
            <pc:docMk/>
            <pc:sldMk cId="158893143" sldId="283"/>
            <ac:spMk id="15" creationId="{E0E57AD6-E21D-E528-A3A4-64092CDAD7F8}"/>
          </ac:spMkLst>
        </pc:spChg>
        <pc:spChg chg="del">
          <ac:chgData name="Samuel Hinsen" userId="48f74bfb20848205" providerId="LiveId" clId="{E00D2C20-F3D8-4D58-BDEB-EAE5B6EDC3CE}" dt="2023-03-07T21:09:26.247" v="19"/>
          <ac:spMkLst>
            <pc:docMk/>
            <pc:sldMk cId="158893143" sldId="283"/>
            <ac:spMk id="17" creationId="{3F0BE7ED-7814-4273-B18A-F26CC0380380}"/>
          </ac:spMkLst>
        </pc:spChg>
        <pc:spChg chg="mod">
          <ac:chgData name="Samuel Hinsen" userId="48f74bfb20848205" providerId="LiveId" clId="{E00D2C20-F3D8-4D58-BDEB-EAE5B6EDC3CE}" dt="2023-03-13T19:12:35.396" v="1849"/>
          <ac:spMkLst>
            <pc:docMk/>
            <pc:sldMk cId="158893143" sldId="283"/>
            <ac:spMk id="17" creationId="{8FEB9543-05DC-820E-330B-51082A5CC39F}"/>
          </ac:spMkLst>
        </pc:spChg>
        <pc:spChg chg="mod">
          <ac:chgData name="Samuel Hinsen" userId="48f74bfb20848205" providerId="LiveId" clId="{E00D2C20-F3D8-4D58-BDEB-EAE5B6EDC3CE}" dt="2023-03-13T19:12:35.396" v="1849"/>
          <ac:spMkLst>
            <pc:docMk/>
            <pc:sldMk cId="158893143" sldId="283"/>
            <ac:spMk id="18" creationId="{6DAD4522-8932-CA97-7606-6CA9B572909B}"/>
          </ac:spMkLst>
        </pc:spChg>
        <pc:spChg chg="add mod">
          <ac:chgData name="Samuel Hinsen" userId="48f74bfb20848205" providerId="LiveId" clId="{E00D2C20-F3D8-4D58-BDEB-EAE5B6EDC3CE}" dt="2023-03-13T19:12:47.632" v="1854" actId="1076"/>
          <ac:spMkLst>
            <pc:docMk/>
            <pc:sldMk cId="158893143" sldId="283"/>
            <ac:spMk id="19" creationId="{3F96CDD4-0D80-ADCC-9648-F8E1A421EE22}"/>
          </ac:spMkLst>
        </pc:spChg>
        <pc:grpChg chg="add mod">
          <ac:chgData name="Samuel Hinsen" userId="48f74bfb20848205" providerId="LiveId" clId="{E00D2C20-F3D8-4D58-BDEB-EAE5B6EDC3CE}" dt="2023-03-13T19:12:39.224" v="1850" actId="1076"/>
          <ac:grpSpMkLst>
            <pc:docMk/>
            <pc:sldMk cId="158893143" sldId="283"/>
            <ac:grpSpMk id="13" creationId="{B67DB1F5-5653-9C18-62F3-D15A526A58F8}"/>
          </ac:grpSpMkLst>
        </pc:grpChg>
        <pc:grpChg chg="add mod">
          <ac:chgData name="Samuel Hinsen" userId="48f74bfb20848205" providerId="LiveId" clId="{E00D2C20-F3D8-4D58-BDEB-EAE5B6EDC3CE}" dt="2023-03-13T19:12:41.267" v="1851" actId="1076"/>
          <ac:grpSpMkLst>
            <pc:docMk/>
            <pc:sldMk cId="158893143" sldId="283"/>
            <ac:grpSpMk id="16" creationId="{1A833351-F291-D2D0-80F8-D134F08BC626}"/>
          </ac:grpSpMkLst>
        </pc:grpChg>
        <pc:picChg chg="add mod">
          <ac:chgData name="Samuel Hinsen" userId="48f74bfb20848205" providerId="LiveId" clId="{E00D2C20-F3D8-4D58-BDEB-EAE5B6EDC3CE}" dt="2023-03-13T18:56:37.009" v="1605" actId="1076"/>
          <ac:picMkLst>
            <pc:docMk/>
            <pc:sldMk cId="158893143" sldId="283"/>
            <ac:picMk id="2" creationId="{841967D6-2CD4-5179-AA5B-B68A4D6CB77E}"/>
          </ac:picMkLst>
        </pc:picChg>
        <pc:picChg chg="add mod">
          <ac:chgData name="Samuel Hinsen" userId="48f74bfb20848205" providerId="LiveId" clId="{E00D2C20-F3D8-4D58-BDEB-EAE5B6EDC3CE}" dt="2023-03-13T18:56:37.009" v="1605" actId="1076"/>
          <ac:picMkLst>
            <pc:docMk/>
            <pc:sldMk cId="158893143" sldId="283"/>
            <ac:picMk id="4" creationId="{BC9F1EAA-F736-8F1C-912F-3049679889AD}"/>
          </ac:picMkLst>
        </pc:picChg>
        <pc:picChg chg="mod ord modCrop">
          <ac:chgData name="Samuel Hinsen" userId="48f74bfb20848205" providerId="LiveId" clId="{E00D2C20-F3D8-4D58-BDEB-EAE5B6EDC3CE}" dt="2023-03-13T19:04:38.074" v="1664" actId="14100"/>
          <ac:picMkLst>
            <pc:docMk/>
            <pc:sldMk cId="158893143" sldId="283"/>
            <ac:picMk id="5" creationId="{E0D4305B-4A6D-362C-1652-A96E45AA554B}"/>
          </ac:picMkLst>
        </pc:picChg>
        <pc:picChg chg="add mod">
          <ac:chgData name="Samuel Hinsen" userId="48f74bfb20848205" providerId="LiveId" clId="{E00D2C20-F3D8-4D58-BDEB-EAE5B6EDC3CE}" dt="2023-03-13T19:12:30.101" v="1848" actId="1076"/>
          <ac:picMkLst>
            <pc:docMk/>
            <pc:sldMk cId="158893143" sldId="283"/>
            <ac:picMk id="10" creationId="{A2CA2445-0C87-C046-9A0D-72DC4B90D376}"/>
          </ac:picMkLst>
        </pc:picChg>
        <pc:picChg chg="add mod">
          <ac:chgData name="Samuel Hinsen" userId="48f74bfb20848205" providerId="LiveId" clId="{E00D2C20-F3D8-4D58-BDEB-EAE5B6EDC3CE}" dt="2023-03-13T19:12:24.381" v="1846" actId="1076"/>
          <ac:picMkLst>
            <pc:docMk/>
            <pc:sldMk cId="158893143" sldId="283"/>
            <ac:picMk id="11" creationId="{45BE93A3-C7B9-25C0-FCA5-DA1D141ADB30}"/>
          </ac:picMkLst>
        </pc:picChg>
        <pc:picChg chg="add mod">
          <ac:chgData name="Samuel Hinsen" userId="48f74bfb20848205" providerId="LiveId" clId="{E00D2C20-F3D8-4D58-BDEB-EAE5B6EDC3CE}" dt="2023-03-13T19:12:20.415" v="1845" actId="571"/>
          <ac:picMkLst>
            <pc:docMk/>
            <pc:sldMk cId="158893143" sldId="283"/>
            <ac:picMk id="12" creationId="{F0571875-585C-21EA-47E7-48872A7236D2}"/>
          </ac:picMkLst>
        </pc:picChg>
      </pc:sldChg>
      <pc:sldChg chg="addSp delSp modSp add mod">
        <pc:chgData name="Samuel Hinsen" userId="48f74bfb20848205" providerId="LiveId" clId="{E00D2C20-F3D8-4D58-BDEB-EAE5B6EDC3CE}" dt="2023-03-13T19:04:20.564" v="1659" actId="13244"/>
        <pc:sldMkLst>
          <pc:docMk/>
          <pc:sldMk cId="1842111436" sldId="284"/>
        </pc:sldMkLst>
        <pc:spChg chg="add del mod ord">
          <ac:chgData name="Samuel Hinsen" userId="48f74bfb20848205" providerId="LiveId" clId="{E00D2C20-F3D8-4D58-BDEB-EAE5B6EDC3CE}" dt="2023-03-13T19:03:11.814" v="1647" actId="478"/>
          <ac:spMkLst>
            <pc:docMk/>
            <pc:sldMk cId="1842111436" sldId="284"/>
            <ac:spMk id="6" creationId="{EC53B1D8-DB1B-3049-37C9-9A40EE0DFE89}"/>
          </ac:spMkLst>
        </pc:spChg>
        <pc:spChg chg="add del mod ord">
          <ac:chgData name="Samuel Hinsen" userId="48f74bfb20848205" providerId="LiveId" clId="{E00D2C20-F3D8-4D58-BDEB-EAE5B6EDC3CE}" dt="2023-03-13T19:03:13.278" v="1648" actId="478"/>
          <ac:spMkLst>
            <pc:docMk/>
            <pc:sldMk cId="1842111436" sldId="284"/>
            <ac:spMk id="7" creationId="{0B105B1D-FD43-F7DA-EF36-4DB513FB4727}"/>
          </ac:spMkLst>
        </pc:spChg>
        <pc:spChg chg="del">
          <ac:chgData name="Samuel Hinsen" userId="48f74bfb20848205" providerId="LiveId" clId="{E00D2C20-F3D8-4D58-BDEB-EAE5B6EDC3CE}" dt="2023-03-07T21:38:02.726" v="1179" actId="478"/>
          <ac:spMkLst>
            <pc:docMk/>
            <pc:sldMk cId="1842111436" sldId="284"/>
            <ac:spMk id="7" creationId="{7BD0552E-C8C1-2CE1-BBE4-AD12CC610AC7}"/>
          </ac:spMkLst>
        </pc:spChg>
        <pc:spChg chg="add mod">
          <ac:chgData name="Samuel Hinsen" userId="48f74bfb20848205" providerId="LiveId" clId="{E00D2C20-F3D8-4D58-BDEB-EAE5B6EDC3CE}" dt="2023-03-13T19:02:11.317" v="1643" actId="1076"/>
          <ac:spMkLst>
            <pc:docMk/>
            <pc:sldMk cId="1842111436" sldId="284"/>
            <ac:spMk id="8" creationId="{3A287366-9D01-CC1C-C620-F87DECAE3C41}"/>
          </ac:spMkLst>
        </pc:spChg>
        <pc:spChg chg="add mod ord">
          <ac:chgData name="Samuel Hinsen" userId="48f74bfb20848205" providerId="LiveId" clId="{E00D2C20-F3D8-4D58-BDEB-EAE5B6EDC3CE}" dt="2023-03-13T19:01:55.237" v="1637" actId="13244"/>
          <ac:spMkLst>
            <pc:docMk/>
            <pc:sldMk cId="1842111436" sldId="284"/>
            <ac:spMk id="10" creationId="{46B2AC29-D5B6-1514-1456-1A2ED4997049}"/>
          </ac:spMkLst>
        </pc:spChg>
        <pc:spChg chg="add mod">
          <ac:chgData name="Samuel Hinsen" userId="48f74bfb20848205" providerId="LiveId" clId="{E00D2C20-F3D8-4D58-BDEB-EAE5B6EDC3CE}" dt="2023-03-13T19:02:06.869" v="1641" actId="571"/>
          <ac:spMkLst>
            <pc:docMk/>
            <pc:sldMk cId="1842111436" sldId="284"/>
            <ac:spMk id="12" creationId="{BDF2DEB0-AE5D-060E-1464-AF36C22BDC2F}"/>
          </ac:spMkLst>
        </pc:spChg>
        <pc:spChg chg="add mod">
          <ac:chgData name="Samuel Hinsen" userId="48f74bfb20848205" providerId="LiveId" clId="{E00D2C20-F3D8-4D58-BDEB-EAE5B6EDC3CE}" dt="2023-03-13T19:02:06.437" v="1640" actId="571"/>
          <ac:spMkLst>
            <pc:docMk/>
            <pc:sldMk cId="1842111436" sldId="284"/>
            <ac:spMk id="15" creationId="{045AF47B-8A1A-71BB-4398-EC61346D06A4}"/>
          </ac:spMkLst>
        </pc:spChg>
        <pc:spChg chg="add mod ord">
          <ac:chgData name="Samuel Hinsen" userId="48f74bfb20848205" providerId="LiveId" clId="{E00D2C20-F3D8-4D58-BDEB-EAE5B6EDC3CE}" dt="2023-03-13T19:04:20.564" v="1659" actId="13244"/>
          <ac:spMkLst>
            <pc:docMk/>
            <pc:sldMk cId="1842111436" sldId="284"/>
            <ac:spMk id="17" creationId="{BADEB512-04C3-1BE3-7E31-5C0C04B99A62}"/>
          </ac:spMkLst>
        </pc:spChg>
        <pc:spChg chg="add mod ord">
          <ac:chgData name="Samuel Hinsen" userId="48f74bfb20848205" providerId="LiveId" clId="{E00D2C20-F3D8-4D58-BDEB-EAE5B6EDC3CE}" dt="2023-03-13T19:04:20.564" v="1659" actId="13244"/>
          <ac:spMkLst>
            <pc:docMk/>
            <pc:sldMk cId="1842111436" sldId="284"/>
            <ac:spMk id="18" creationId="{0009D498-3F7B-BB41-E51B-24BB7B152D94}"/>
          </ac:spMkLst>
        </pc:spChg>
        <pc:picChg chg="add mod">
          <ac:chgData name="Samuel Hinsen" userId="48f74bfb20848205" providerId="LiveId" clId="{E00D2C20-F3D8-4D58-BDEB-EAE5B6EDC3CE}" dt="2023-03-13T19:02:11.317" v="1643" actId="1076"/>
          <ac:picMkLst>
            <pc:docMk/>
            <pc:sldMk cId="1842111436" sldId="284"/>
            <ac:picMk id="2" creationId="{562C37F3-3E2C-6145-4A1A-E3007EA06311}"/>
          </ac:picMkLst>
        </pc:picChg>
        <pc:picChg chg="del">
          <ac:chgData name="Samuel Hinsen" userId="48f74bfb20848205" providerId="LiveId" clId="{E00D2C20-F3D8-4D58-BDEB-EAE5B6EDC3CE}" dt="2023-03-07T21:38:06.526" v="1181" actId="478"/>
          <ac:picMkLst>
            <pc:docMk/>
            <pc:sldMk cId="1842111436" sldId="284"/>
            <ac:picMk id="4" creationId="{B798F70A-614F-6E3B-CB1A-9BAFBEEA2784}"/>
          </ac:picMkLst>
        </pc:picChg>
        <pc:picChg chg="add mod ord">
          <ac:chgData name="Samuel Hinsen" userId="48f74bfb20848205" providerId="LiveId" clId="{E00D2C20-F3D8-4D58-BDEB-EAE5B6EDC3CE}" dt="2023-03-13T19:03:22.231" v="1649" actId="962"/>
          <ac:picMkLst>
            <pc:docMk/>
            <pc:sldMk cId="1842111436" sldId="284"/>
            <ac:picMk id="4" creationId="{E49079D6-F8B9-4820-A0B5-24C79F8A39D4}"/>
          </ac:picMkLst>
        </pc:picChg>
        <pc:picChg chg="del">
          <ac:chgData name="Samuel Hinsen" userId="48f74bfb20848205" providerId="LiveId" clId="{E00D2C20-F3D8-4D58-BDEB-EAE5B6EDC3CE}" dt="2023-03-07T21:38:03.502" v="1180" actId="478"/>
          <ac:picMkLst>
            <pc:docMk/>
            <pc:sldMk cId="1842111436" sldId="284"/>
            <ac:picMk id="6" creationId="{CB7DE141-3918-B0FA-CD65-3BFA25FF55C0}"/>
          </ac:picMkLst>
        </pc:picChg>
        <pc:picChg chg="add mod">
          <ac:chgData name="Samuel Hinsen" userId="48f74bfb20848205" providerId="LiveId" clId="{E00D2C20-F3D8-4D58-BDEB-EAE5B6EDC3CE}" dt="2023-03-13T19:02:11.317" v="1643" actId="1076"/>
          <ac:picMkLst>
            <pc:docMk/>
            <pc:sldMk cId="1842111436" sldId="284"/>
            <ac:picMk id="9" creationId="{BA10817D-6288-AC0D-F445-AB324F65535D}"/>
          </ac:picMkLst>
        </pc:picChg>
        <pc:picChg chg="add mod">
          <ac:chgData name="Samuel Hinsen" userId="48f74bfb20848205" providerId="LiveId" clId="{E00D2C20-F3D8-4D58-BDEB-EAE5B6EDC3CE}" dt="2023-03-13T19:02:06.869" v="1641" actId="571"/>
          <ac:picMkLst>
            <pc:docMk/>
            <pc:sldMk cId="1842111436" sldId="284"/>
            <ac:picMk id="11" creationId="{E302133B-04B9-7DD2-3A24-4DB9C23CB590}"/>
          </ac:picMkLst>
        </pc:picChg>
        <pc:picChg chg="add mod">
          <ac:chgData name="Samuel Hinsen" userId="48f74bfb20848205" providerId="LiveId" clId="{E00D2C20-F3D8-4D58-BDEB-EAE5B6EDC3CE}" dt="2023-03-13T19:02:06.869" v="1641" actId="571"/>
          <ac:picMkLst>
            <pc:docMk/>
            <pc:sldMk cId="1842111436" sldId="284"/>
            <ac:picMk id="13" creationId="{F088F48F-B877-1B2C-84B8-B6EB95BA04D8}"/>
          </ac:picMkLst>
        </pc:picChg>
        <pc:picChg chg="add mod">
          <ac:chgData name="Samuel Hinsen" userId="48f74bfb20848205" providerId="LiveId" clId="{E00D2C20-F3D8-4D58-BDEB-EAE5B6EDC3CE}" dt="2023-03-13T19:02:06.437" v="1640" actId="571"/>
          <ac:picMkLst>
            <pc:docMk/>
            <pc:sldMk cId="1842111436" sldId="284"/>
            <ac:picMk id="14" creationId="{243CEFC0-66EE-7B49-1F8D-8C08DA19C947}"/>
          </ac:picMkLst>
        </pc:picChg>
        <pc:picChg chg="add mod">
          <ac:chgData name="Samuel Hinsen" userId="48f74bfb20848205" providerId="LiveId" clId="{E00D2C20-F3D8-4D58-BDEB-EAE5B6EDC3CE}" dt="2023-03-13T19:02:06.437" v="1640" actId="571"/>
          <ac:picMkLst>
            <pc:docMk/>
            <pc:sldMk cId="1842111436" sldId="284"/>
            <ac:picMk id="16" creationId="{BE678DAD-640A-4273-A776-444662B67EF5}"/>
          </ac:picMkLst>
        </pc:picChg>
      </pc:sldChg>
      <pc:sldChg chg="addSp delSp modSp add mod modTransition">
        <pc:chgData name="Samuel Hinsen" userId="48f74bfb20848205" providerId="LiveId" clId="{E00D2C20-F3D8-4D58-BDEB-EAE5B6EDC3CE}" dt="2023-03-13T18:42:44.865" v="1472"/>
        <pc:sldMkLst>
          <pc:docMk/>
          <pc:sldMk cId="503398304" sldId="285"/>
        </pc:sldMkLst>
        <pc:spChg chg="add del mod">
          <ac:chgData name="Samuel Hinsen" userId="48f74bfb20848205" providerId="LiveId" clId="{E00D2C20-F3D8-4D58-BDEB-EAE5B6EDC3CE}" dt="2023-03-13T18:36:14.171" v="1397"/>
          <ac:spMkLst>
            <pc:docMk/>
            <pc:sldMk cId="503398304" sldId="285"/>
            <ac:spMk id="2" creationId="{B8AE15D2-2DC4-8610-62A2-E64AB0DAB638}"/>
          </ac:spMkLst>
        </pc:spChg>
        <pc:spChg chg="mod">
          <ac:chgData name="Samuel Hinsen" userId="48f74bfb20848205" providerId="LiveId" clId="{E00D2C20-F3D8-4D58-BDEB-EAE5B6EDC3CE}" dt="2023-03-13T18:41:49.758" v="1463" actId="1076"/>
          <ac:spMkLst>
            <pc:docMk/>
            <pc:sldMk cId="503398304" sldId="285"/>
            <ac:spMk id="6" creationId="{EE9E7AA2-C04B-D93E-B64A-0E15DCF03F2A}"/>
          </ac:spMkLst>
        </pc:spChg>
        <pc:spChg chg="add mod">
          <ac:chgData name="Samuel Hinsen" userId="48f74bfb20848205" providerId="LiveId" clId="{E00D2C20-F3D8-4D58-BDEB-EAE5B6EDC3CE}" dt="2023-03-13T18:42:04.187" v="1470" actId="1076"/>
          <ac:spMkLst>
            <pc:docMk/>
            <pc:sldMk cId="503398304" sldId="285"/>
            <ac:spMk id="8" creationId="{231303E8-62D6-A43C-139F-0B5476C5A9F8}"/>
          </ac:spMkLst>
        </pc:spChg>
        <pc:spChg chg="add mod">
          <ac:chgData name="Samuel Hinsen" userId="48f74bfb20848205" providerId="LiveId" clId="{E00D2C20-F3D8-4D58-BDEB-EAE5B6EDC3CE}" dt="2023-03-13T18:42:04.187" v="1470" actId="1076"/>
          <ac:spMkLst>
            <pc:docMk/>
            <pc:sldMk cId="503398304" sldId="285"/>
            <ac:spMk id="9" creationId="{3AE23362-E71D-9DB6-CDE7-E5F29B1D980D}"/>
          </ac:spMkLst>
        </pc:spChg>
        <pc:spChg chg="mod">
          <ac:chgData name="Samuel Hinsen" userId="48f74bfb20848205" providerId="LiveId" clId="{E00D2C20-F3D8-4D58-BDEB-EAE5B6EDC3CE}" dt="2023-03-13T18:34:33.760" v="1384" actId="962"/>
          <ac:spMkLst>
            <pc:docMk/>
            <pc:sldMk cId="503398304" sldId="285"/>
            <ac:spMk id="161" creationId="{00000000-0000-0000-0000-000000000000}"/>
          </ac:spMkLst>
        </pc:spChg>
        <pc:spChg chg="mod">
          <ac:chgData name="Samuel Hinsen" userId="48f74bfb20848205" providerId="LiveId" clId="{E00D2C20-F3D8-4D58-BDEB-EAE5B6EDC3CE}" dt="2023-03-13T18:36:42.570" v="1402" actId="962"/>
          <ac:spMkLst>
            <pc:docMk/>
            <pc:sldMk cId="503398304" sldId="285"/>
            <ac:spMk id="163" creationId="{00000000-0000-0000-0000-000000000000}"/>
          </ac:spMkLst>
        </pc:spChg>
        <pc:spChg chg="del mod modVis">
          <ac:chgData name="Samuel Hinsen" userId="48f74bfb20848205" providerId="LiveId" clId="{E00D2C20-F3D8-4D58-BDEB-EAE5B6EDC3CE}" dt="2023-03-13T18:36:09.390" v="1395" actId="478"/>
          <ac:spMkLst>
            <pc:docMk/>
            <pc:sldMk cId="503398304" sldId="285"/>
            <ac:spMk id="177" creationId="{9D2781A6-5C82-4764-B489-F9A599C0A7EB}"/>
          </ac:spMkLst>
        </pc:spChg>
        <pc:grpChg chg="add mod">
          <ac:chgData name="Samuel Hinsen" userId="48f74bfb20848205" providerId="LiveId" clId="{E00D2C20-F3D8-4D58-BDEB-EAE5B6EDC3CE}" dt="2023-03-13T18:41:49.758" v="1463" actId="1076"/>
          <ac:grpSpMkLst>
            <pc:docMk/>
            <pc:sldMk cId="503398304" sldId="285"/>
            <ac:grpSpMk id="5" creationId="{C01D41FF-B177-F5BC-1D95-BB3421B557DE}"/>
          </ac:grpSpMkLst>
        </pc:grpChg>
        <pc:picChg chg="mod">
          <ac:chgData name="Samuel Hinsen" userId="48f74bfb20848205" providerId="LiveId" clId="{E00D2C20-F3D8-4D58-BDEB-EAE5B6EDC3CE}" dt="2023-03-13T18:35:35.741" v="1390" actId="1076"/>
          <ac:picMkLst>
            <pc:docMk/>
            <pc:sldMk cId="503398304" sldId="285"/>
            <ac:picMk id="3" creationId="{CE2835A9-2A08-4352-3688-55374AD90509}"/>
          </ac:picMkLst>
        </pc:picChg>
        <pc:picChg chg="add mod ord">
          <ac:chgData name="Samuel Hinsen" userId="48f74bfb20848205" providerId="LiveId" clId="{E00D2C20-F3D8-4D58-BDEB-EAE5B6EDC3CE}" dt="2023-03-13T18:41:41.112" v="1461" actId="1076"/>
          <ac:picMkLst>
            <pc:docMk/>
            <pc:sldMk cId="503398304" sldId="285"/>
            <ac:picMk id="4" creationId="{50AC25D9-1FE6-6E71-CE20-A974FC257950}"/>
          </ac:picMkLst>
        </pc:picChg>
        <pc:picChg chg="mod">
          <ac:chgData name="Samuel Hinsen" userId="48f74bfb20848205" providerId="LiveId" clId="{E00D2C20-F3D8-4D58-BDEB-EAE5B6EDC3CE}" dt="2023-03-13T18:42:44.865" v="1472"/>
          <ac:picMkLst>
            <pc:docMk/>
            <pc:sldMk cId="503398304" sldId="285"/>
            <ac:picMk id="7" creationId="{90898F2B-E13A-349A-3C83-2C4E3AE38E31}"/>
          </ac:picMkLst>
        </pc:picChg>
      </pc:sldChg>
      <pc:sldChg chg="addSp delSp modSp add mod ord">
        <pc:chgData name="Samuel Hinsen" userId="48f74bfb20848205" providerId="LiveId" clId="{E00D2C20-F3D8-4D58-BDEB-EAE5B6EDC3CE}" dt="2023-03-13T18:49:29.007" v="1552" actId="13244"/>
        <pc:sldMkLst>
          <pc:docMk/>
          <pc:sldMk cId="4265180901" sldId="286"/>
        </pc:sldMkLst>
        <pc:spChg chg="add del mod">
          <ac:chgData name="Samuel Hinsen" userId="48f74bfb20848205" providerId="LiveId" clId="{E00D2C20-F3D8-4D58-BDEB-EAE5B6EDC3CE}" dt="2023-03-13T18:39:04.415" v="1424" actId="478"/>
          <ac:spMkLst>
            <pc:docMk/>
            <pc:sldMk cId="4265180901" sldId="286"/>
            <ac:spMk id="3" creationId="{90792937-2714-AAFA-E625-FD237CA1D2C7}"/>
          </ac:spMkLst>
        </pc:spChg>
        <pc:spChg chg="add del">
          <ac:chgData name="Samuel Hinsen" userId="48f74bfb20848205" providerId="LiveId" clId="{E00D2C20-F3D8-4D58-BDEB-EAE5B6EDC3CE}" dt="2023-03-13T18:40:16.527" v="1442" actId="22"/>
          <ac:spMkLst>
            <pc:docMk/>
            <pc:sldMk cId="4265180901" sldId="286"/>
            <ac:spMk id="6" creationId="{8E4C6131-613E-A790-EDD8-FD3E2C870C12}"/>
          </ac:spMkLst>
        </pc:spChg>
        <pc:spChg chg="add del mod">
          <ac:chgData name="Samuel Hinsen" userId="48f74bfb20848205" providerId="LiveId" clId="{E00D2C20-F3D8-4D58-BDEB-EAE5B6EDC3CE}" dt="2023-03-13T18:41:59.257" v="1467"/>
          <ac:spMkLst>
            <pc:docMk/>
            <pc:sldMk cId="4265180901" sldId="286"/>
            <ac:spMk id="7" creationId="{927DB0AD-9552-6615-D880-2520B3328B31}"/>
          </ac:spMkLst>
        </pc:spChg>
        <pc:spChg chg="add del mod">
          <ac:chgData name="Samuel Hinsen" userId="48f74bfb20848205" providerId="LiveId" clId="{E00D2C20-F3D8-4D58-BDEB-EAE5B6EDC3CE}" dt="2023-03-13T18:41:59.257" v="1467"/>
          <ac:spMkLst>
            <pc:docMk/>
            <pc:sldMk cId="4265180901" sldId="286"/>
            <ac:spMk id="8" creationId="{A4200721-08E6-A60D-3A3E-5F64B38AE43E}"/>
          </ac:spMkLst>
        </pc:spChg>
        <pc:spChg chg="del">
          <ac:chgData name="Samuel Hinsen" userId="48f74bfb20848205" providerId="LiveId" clId="{E00D2C20-F3D8-4D58-BDEB-EAE5B6EDC3CE}" dt="2023-03-13T18:38:46.373" v="1411" actId="478"/>
          <ac:spMkLst>
            <pc:docMk/>
            <pc:sldMk cId="4265180901" sldId="286"/>
            <ac:spMk id="12" creationId="{17B679CB-4B8D-231B-408D-2238713C0EE3}"/>
          </ac:spMkLst>
        </pc:spChg>
        <pc:spChg chg="add mod">
          <ac:chgData name="Samuel Hinsen" userId="48f74bfb20848205" providerId="LiveId" clId="{E00D2C20-F3D8-4D58-BDEB-EAE5B6EDC3CE}" dt="2023-03-13T18:47:45.709" v="1536" actId="1076"/>
          <ac:spMkLst>
            <pc:docMk/>
            <pc:sldMk cId="4265180901" sldId="286"/>
            <ac:spMk id="13" creationId="{F7FBAE53-1F4C-865E-E41A-487CCE34F8EF}"/>
          </ac:spMkLst>
        </pc:spChg>
        <pc:spChg chg="del">
          <ac:chgData name="Samuel Hinsen" userId="48f74bfb20848205" providerId="LiveId" clId="{E00D2C20-F3D8-4D58-BDEB-EAE5B6EDC3CE}" dt="2023-03-13T18:39:00.511" v="1422" actId="478"/>
          <ac:spMkLst>
            <pc:docMk/>
            <pc:sldMk cId="4265180901" sldId="286"/>
            <ac:spMk id="14" creationId="{CAC62E01-4017-4AED-9E76-62890DD86AC9}"/>
          </ac:spMkLst>
        </pc:spChg>
        <pc:spChg chg="del">
          <ac:chgData name="Samuel Hinsen" userId="48f74bfb20848205" providerId="LiveId" clId="{E00D2C20-F3D8-4D58-BDEB-EAE5B6EDC3CE}" dt="2023-03-13T18:39:01.759" v="1423" actId="478"/>
          <ac:spMkLst>
            <pc:docMk/>
            <pc:sldMk cId="4265180901" sldId="286"/>
            <ac:spMk id="15" creationId="{967C9438-A006-9605-28EC-A6FE45FD6BEA}"/>
          </ac:spMkLst>
        </pc:spChg>
        <pc:spChg chg="del">
          <ac:chgData name="Samuel Hinsen" userId="48f74bfb20848205" providerId="LiveId" clId="{E00D2C20-F3D8-4D58-BDEB-EAE5B6EDC3CE}" dt="2023-03-13T18:38:54.178" v="1417" actId="478"/>
          <ac:spMkLst>
            <pc:docMk/>
            <pc:sldMk cId="4265180901" sldId="286"/>
            <ac:spMk id="16" creationId="{906A3B72-6164-DFD6-D190-3F47250AFBDF}"/>
          </ac:spMkLst>
        </pc:spChg>
        <pc:spChg chg="del mod">
          <ac:chgData name="Samuel Hinsen" userId="48f74bfb20848205" providerId="LiveId" clId="{E00D2C20-F3D8-4D58-BDEB-EAE5B6EDC3CE}" dt="2023-03-13T18:38:50.015" v="1415" actId="478"/>
          <ac:spMkLst>
            <pc:docMk/>
            <pc:sldMk cId="4265180901" sldId="286"/>
            <ac:spMk id="18" creationId="{427C97F3-9099-2B39-C7C0-71ACE10E39F5}"/>
          </ac:spMkLst>
        </pc:spChg>
        <pc:spChg chg="add mod">
          <ac:chgData name="Samuel Hinsen" userId="48f74bfb20848205" providerId="LiveId" clId="{E00D2C20-F3D8-4D58-BDEB-EAE5B6EDC3CE}" dt="2023-03-13T18:47:40.348" v="1535" actId="1076"/>
          <ac:spMkLst>
            <pc:docMk/>
            <pc:sldMk cId="4265180901" sldId="286"/>
            <ac:spMk id="20" creationId="{3E30DCFC-803B-20F8-278C-25212061D039}"/>
          </ac:spMkLst>
        </pc:spChg>
        <pc:spChg chg="add mod">
          <ac:chgData name="Samuel Hinsen" userId="48f74bfb20848205" providerId="LiveId" clId="{E00D2C20-F3D8-4D58-BDEB-EAE5B6EDC3CE}" dt="2023-03-13T18:47:34.049" v="1534" actId="1076"/>
          <ac:spMkLst>
            <pc:docMk/>
            <pc:sldMk cId="4265180901" sldId="286"/>
            <ac:spMk id="21" creationId="{18253AFE-2D46-0D70-1960-5C4FCECE02F7}"/>
          </ac:spMkLst>
        </pc:spChg>
        <pc:spChg chg="add mod">
          <ac:chgData name="Samuel Hinsen" userId="48f74bfb20848205" providerId="LiveId" clId="{E00D2C20-F3D8-4D58-BDEB-EAE5B6EDC3CE}" dt="2023-03-13T18:47:27.462" v="1533" actId="1076"/>
          <ac:spMkLst>
            <pc:docMk/>
            <pc:sldMk cId="4265180901" sldId="286"/>
            <ac:spMk id="22" creationId="{C743AE62-D956-6D6F-2023-F5FE9E2CAC6B}"/>
          </ac:spMkLst>
        </pc:spChg>
        <pc:spChg chg="add mod">
          <ac:chgData name="Samuel Hinsen" userId="48f74bfb20848205" providerId="LiveId" clId="{E00D2C20-F3D8-4D58-BDEB-EAE5B6EDC3CE}" dt="2023-03-13T18:47:15.909" v="1532" actId="1076"/>
          <ac:spMkLst>
            <pc:docMk/>
            <pc:sldMk cId="4265180901" sldId="286"/>
            <ac:spMk id="23" creationId="{10C02E89-8015-7E3F-F9CA-D2CA4BF16FEF}"/>
          </ac:spMkLst>
        </pc:spChg>
        <pc:spChg chg="add mod">
          <ac:chgData name="Samuel Hinsen" userId="48f74bfb20848205" providerId="LiveId" clId="{E00D2C20-F3D8-4D58-BDEB-EAE5B6EDC3CE}" dt="2023-03-13T18:49:13.501" v="1549" actId="207"/>
          <ac:spMkLst>
            <pc:docMk/>
            <pc:sldMk cId="4265180901" sldId="286"/>
            <ac:spMk id="24" creationId="{3FD53FD6-3455-7B57-94B3-89401C4E25CF}"/>
          </ac:spMkLst>
        </pc:spChg>
        <pc:spChg chg="add mod ord">
          <ac:chgData name="Samuel Hinsen" userId="48f74bfb20848205" providerId="LiveId" clId="{E00D2C20-F3D8-4D58-BDEB-EAE5B6EDC3CE}" dt="2023-03-13T18:49:29.007" v="1552" actId="13244"/>
          <ac:spMkLst>
            <pc:docMk/>
            <pc:sldMk cId="4265180901" sldId="286"/>
            <ac:spMk id="26" creationId="{E60EEA23-36E5-9F7A-3BAD-E74274517168}"/>
          </ac:spMkLst>
        </pc:spChg>
        <pc:spChg chg="mod">
          <ac:chgData name="Samuel Hinsen" userId="48f74bfb20848205" providerId="LiveId" clId="{E00D2C20-F3D8-4D58-BDEB-EAE5B6EDC3CE}" dt="2023-03-13T18:39:45.883" v="1436" actId="27636"/>
          <ac:spMkLst>
            <pc:docMk/>
            <pc:sldMk cId="4265180901" sldId="286"/>
            <ac:spMk id="155" creationId="{00000000-0000-0000-0000-000000000000}"/>
          </ac:spMkLst>
        </pc:spChg>
        <pc:spChg chg="mod">
          <ac:chgData name="Samuel Hinsen" userId="48f74bfb20848205" providerId="LiveId" clId="{E00D2C20-F3D8-4D58-BDEB-EAE5B6EDC3CE}" dt="2023-03-13T18:41:16.718" v="1458" actId="113"/>
          <ac:spMkLst>
            <pc:docMk/>
            <pc:sldMk cId="4265180901" sldId="286"/>
            <ac:spMk id="157" creationId="{00000000-0000-0000-0000-000000000000}"/>
          </ac:spMkLst>
        </pc:spChg>
        <pc:spChg chg="mod">
          <ac:chgData name="Samuel Hinsen" userId="48f74bfb20848205" providerId="LiveId" clId="{E00D2C20-F3D8-4D58-BDEB-EAE5B6EDC3CE}" dt="2023-03-13T18:39:14.668" v="1425" actId="1076"/>
          <ac:spMkLst>
            <pc:docMk/>
            <pc:sldMk cId="4265180901" sldId="286"/>
            <ac:spMk id="1040" creationId="{62A38935-BB53-4DF7-A56E-48DD25B685D7}"/>
          </ac:spMkLst>
        </pc:spChg>
        <pc:grpChg chg="mod">
          <ac:chgData name="Samuel Hinsen" userId="48f74bfb20848205" providerId="LiveId" clId="{E00D2C20-F3D8-4D58-BDEB-EAE5B6EDC3CE}" dt="2023-03-13T18:39:14.668" v="1425" actId="1076"/>
          <ac:grpSpMkLst>
            <pc:docMk/>
            <pc:sldMk cId="4265180901" sldId="286"/>
            <ac:grpSpMk id="4" creationId="{DF98CDC7-DABA-57FD-3543-139877CB0C7C}"/>
          </ac:grpSpMkLst>
        </pc:grpChg>
        <pc:picChg chg="del">
          <ac:chgData name="Samuel Hinsen" userId="48f74bfb20848205" providerId="LiveId" clId="{E00D2C20-F3D8-4D58-BDEB-EAE5B6EDC3CE}" dt="2023-03-13T18:38:54.854" v="1418" actId="478"/>
          <ac:picMkLst>
            <pc:docMk/>
            <pc:sldMk cId="4265180901" sldId="286"/>
            <ac:picMk id="9" creationId="{3EAA4A10-CF7B-D11C-4B7D-046EBA6BD00C}"/>
          </ac:picMkLst>
        </pc:picChg>
        <pc:picChg chg="del">
          <ac:chgData name="Samuel Hinsen" userId="48f74bfb20848205" providerId="LiveId" clId="{E00D2C20-F3D8-4D58-BDEB-EAE5B6EDC3CE}" dt="2023-03-13T18:38:55.414" v="1419" actId="478"/>
          <ac:picMkLst>
            <pc:docMk/>
            <pc:sldMk cId="4265180901" sldId="286"/>
            <ac:picMk id="10" creationId="{7DCD1457-3CEF-76DD-6D8E-63B6946C7F92}"/>
          </ac:picMkLst>
        </pc:picChg>
        <pc:picChg chg="del">
          <ac:chgData name="Samuel Hinsen" userId="48f74bfb20848205" providerId="LiveId" clId="{E00D2C20-F3D8-4D58-BDEB-EAE5B6EDC3CE}" dt="2023-03-13T18:38:47.085" v="1412" actId="478"/>
          <ac:picMkLst>
            <pc:docMk/>
            <pc:sldMk cId="4265180901" sldId="286"/>
            <ac:picMk id="11" creationId="{8C585F2B-AD16-3C8C-1A6D-4DA4EC125ED9}"/>
          </ac:picMkLst>
        </pc:picChg>
        <pc:picChg chg="del">
          <ac:chgData name="Samuel Hinsen" userId="48f74bfb20848205" providerId="LiveId" clId="{E00D2C20-F3D8-4D58-BDEB-EAE5B6EDC3CE}" dt="2023-03-13T18:38:57.670" v="1421" actId="478"/>
          <ac:picMkLst>
            <pc:docMk/>
            <pc:sldMk cId="4265180901" sldId="286"/>
            <ac:picMk id="17" creationId="{BEDA0AA9-DCF4-B6EC-C955-C2EB2BF7C87D}"/>
          </ac:picMkLst>
        </pc:picChg>
        <pc:picChg chg="del">
          <ac:chgData name="Samuel Hinsen" userId="48f74bfb20848205" providerId="LiveId" clId="{E00D2C20-F3D8-4D58-BDEB-EAE5B6EDC3CE}" dt="2023-03-13T18:38:57.046" v="1420" actId="478"/>
          <ac:picMkLst>
            <pc:docMk/>
            <pc:sldMk cId="4265180901" sldId="286"/>
            <ac:picMk id="19" creationId="{5790B81A-3460-C13E-6370-AF18962B341B}"/>
          </ac:picMkLst>
        </pc:picChg>
        <pc:picChg chg="add mod">
          <ac:chgData name="Samuel Hinsen" userId="48f74bfb20848205" providerId="LiveId" clId="{E00D2C20-F3D8-4D58-BDEB-EAE5B6EDC3CE}" dt="2023-03-13T18:48:26.798" v="1543" actId="1076"/>
          <ac:picMkLst>
            <pc:docMk/>
            <pc:sldMk cId="4265180901" sldId="286"/>
            <ac:picMk id="25" creationId="{0633CF82-9880-66D2-34CF-F6B1332250A1}"/>
          </ac:picMkLst>
        </pc:picChg>
        <pc:picChg chg="mod">
          <ac:chgData name="Samuel Hinsen" userId="48f74bfb20848205" providerId="LiveId" clId="{E00D2C20-F3D8-4D58-BDEB-EAE5B6EDC3CE}" dt="2023-03-13T18:42:37.938" v="1471"/>
          <ac:picMkLst>
            <pc:docMk/>
            <pc:sldMk cId="4265180901" sldId="286"/>
            <ac:picMk id="1028" creationId="{2766FD97-1DB9-7A98-A94B-8C7C6575B89A}"/>
          </ac:picMkLst>
        </pc:picChg>
      </pc:sldChg>
      <pc:sldChg chg="addSp delSp modSp add mod modTransition setBg">
        <pc:chgData name="Samuel Hinsen" userId="48f74bfb20848205" providerId="LiveId" clId="{E00D2C20-F3D8-4D58-BDEB-EAE5B6EDC3CE}" dt="2023-03-13T19:37:51.968" v="2424"/>
        <pc:sldMkLst>
          <pc:docMk/>
          <pc:sldMk cId="1432859558" sldId="287"/>
        </pc:sldMkLst>
        <pc:spChg chg="mod">
          <ac:chgData name="Samuel Hinsen" userId="48f74bfb20848205" providerId="LiveId" clId="{E00D2C20-F3D8-4D58-BDEB-EAE5B6EDC3CE}" dt="2023-03-13T19:29:20.917" v="2342" actId="2711"/>
          <ac:spMkLst>
            <pc:docMk/>
            <pc:sldMk cId="1432859558" sldId="287"/>
            <ac:spMk id="4" creationId="{EC4AD046-E060-5515-27D3-A1BC755FC653}"/>
          </ac:spMkLst>
        </pc:spChg>
        <pc:spChg chg="add del mod">
          <ac:chgData name="Samuel Hinsen" userId="48f74bfb20848205" providerId="LiveId" clId="{E00D2C20-F3D8-4D58-BDEB-EAE5B6EDC3CE}" dt="2023-03-13T19:28:46.224" v="2334" actId="478"/>
          <ac:spMkLst>
            <pc:docMk/>
            <pc:sldMk cId="1432859558" sldId="287"/>
            <ac:spMk id="5" creationId="{F31CFA26-368B-9F39-7DBD-2075129F568F}"/>
          </ac:spMkLst>
        </pc:spChg>
        <pc:spChg chg="mod">
          <ac:chgData name="Samuel Hinsen" userId="48f74bfb20848205" providerId="LiveId" clId="{E00D2C20-F3D8-4D58-BDEB-EAE5B6EDC3CE}" dt="2023-03-13T19:29:17.047" v="2341" actId="2711"/>
          <ac:spMkLst>
            <pc:docMk/>
            <pc:sldMk cId="1432859558" sldId="287"/>
            <ac:spMk id="14" creationId="{28DD5367-9BD8-FB9E-EFB7-63AF26B0F8D0}"/>
          </ac:spMkLst>
        </pc:spChg>
        <pc:spChg chg="add">
          <ac:chgData name="Samuel Hinsen" userId="48f74bfb20848205" providerId="LiveId" clId="{E00D2C20-F3D8-4D58-BDEB-EAE5B6EDC3CE}" dt="2023-03-13T19:29:04.340" v="2340" actId="26606"/>
          <ac:spMkLst>
            <pc:docMk/>
            <pc:sldMk cId="1432859558" sldId="287"/>
            <ac:spMk id="1031" creationId="{2172A0AC-3DCE-4672-BCAF-28FEF91F6020}"/>
          </ac:spMkLst>
        </pc:spChg>
        <pc:spChg chg="add">
          <ac:chgData name="Samuel Hinsen" userId="48f74bfb20848205" providerId="LiveId" clId="{E00D2C20-F3D8-4D58-BDEB-EAE5B6EDC3CE}" dt="2023-03-13T19:29:04.340" v="2340" actId="26606"/>
          <ac:spMkLst>
            <pc:docMk/>
            <pc:sldMk cId="1432859558" sldId="287"/>
            <ac:spMk id="1033" creationId="{AE6F1C77-EDC9-4C5F-8C1C-62DD46BDA3C3}"/>
          </ac:spMkLst>
        </pc:spChg>
        <pc:picChg chg="add mod ord">
          <ac:chgData name="Samuel Hinsen" userId="48f74bfb20848205" providerId="LiveId" clId="{E00D2C20-F3D8-4D58-BDEB-EAE5B6EDC3CE}" dt="2023-03-13T19:29:04.340" v="2340" actId="26606"/>
          <ac:picMkLst>
            <pc:docMk/>
            <pc:sldMk cId="1432859558" sldId="287"/>
            <ac:picMk id="2" creationId="{7BD87BB5-6E08-5DE9-48AA-950A78E0AEDB}"/>
          </ac:picMkLst>
        </pc:picChg>
        <pc:picChg chg="del mod">
          <ac:chgData name="Samuel Hinsen" userId="48f74bfb20848205" providerId="LiveId" clId="{E00D2C20-F3D8-4D58-BDEB-EAE5B6EDC3CE}" dt="2023-03-13T19:28:35.630" v="2329" actId="478"/>
          <ac:picMkLst>
            <pc:docMk/>
            <pc:sldMk cId="1432859558" sldId="287"/>
            <ac:picMk id="8" creationId="{4B1FD87F-8DE7-E853-EB4B-8E43C19FB20F}"/>
          </ac:picMkLst>
        </pc:picChg>
        <pc:picChg chg="del mod">
          <ac:chgData name="Samuel Hinsen" userId="48f74bfb20848205" providerId="LiveId" clId="{E00D2C20-F3D8-4D58-BDEB-EAE5B6EDC3CE}" dt="2023-03-13T19:28:44.305" v="2333" actId="478"/>
          <ac:picMkLst>
            <pc:docMk/>
            <pc:sldMk cId="1432859558" sldId="287"/>
            <ac:picMk id="10" creationId="{F52E93E2-A37C-5294-A8E6-F8259BFF028E}"/>
          </ac:picMkLst>
        </pc:picChg>
        <pc:picChg chg="add mod">
          <ac:chgData name="Samuel Hinsen" userId="48f74bfb20848205" providerId="LiveId" clId="{E00D2C20-F3D8-4D58-BDEB-EAE5B6EDC3CE}" dt="2023-03-13T19:29:04.340" v="2340" actId="26606"/>
          <ac:picMkLst>
            <pc:docMk/>
            <pc:sldMk cId="1432859558" sldId="287"/>
            <ac:picMk id="1026" creationId="{063C4D6A-39AE-556A-BCB3-409DA6FCA163}"/>
          </ac:picMkLst>
        </pc:picChg>
      </pc:sldChg>
      <pc:sldChg chg="modSp add mod modTransition">
        <pc:chgData name="Samuel Hinsen" userId="48f74bfb20848205" providerId="LiveId" clId="{E00D2C20-F3D8-4D58-BDEB-EAE5B6EDC3CE}" dt="2023-03-13T19:36:06.805" v="2411" actId="1440"/>
        <pc:sldMkLst>
          <pc:docMk/>
          <pc:sldMk cId="1471207522" sldId="288"/>
        </pc:sldMkLst>
        <pc:picChg chg="mod">
          <ac:chgData name="Samuel Hinsen" userId="48f74bfb20848205" providerId="LiveId" clId="{E00D2C20-F3D8-4D58-BDEB-EAE5B6EDC3CE}" dt="2023-03-13T19:36:06.805" v="2411" actId="1440"/>
          <ac:picMkLst>
            <pc:docMk/>
            <pc:sldMk cId="1471207522" sldId="288"/>
            <ac:picMk id="3" creationId="{81A71C35-89A2-A6F2-08AA-16D6893003B7}"/>
          </ac:picMkLst>
        </pc:picChg>
      </pc:sldChg>
      <pc:sldChg chg="modSp add mod ord">
        <pc:chgData name="Samuel Hinsen" userId="48f74bfb20848205" providerId="LiveId" clId="{E00D2C20-F3D8-4D58-BDEB-EAE5B6EDC3CE}" dt="2023-03-13T19:40:49.358" v="2474" actId="1076"/>
        <pc:sldMkLst>
          <pc:docMk/>
          <pc:sldMk cId="2132185714" sldId="289"/>
        </pc:sldMkLst>
        <pc:spChg chg="mod">
          <ac:chgData name="Samuel Hinsen" userId="48f74bfb20848205" providerId="LiveId" clId="{E00D2C20-F3D8-4D58-BDEB-EAE5B6EDC3CE}" dt="2023-03-13T19:39:32.744" v="2459" actId="1076"/>
          <ac:spMkLst>
            <pc:docMk/>
            <pc:sldMk cId="2132185714" sldId="289"/>
            <ac:spMk id="7" creationId="{BA2760CE-259B-FC58-E98B-ABFF7818B986}"/>
          </ac:spMkLst>
        </pc:spChg>
        <pc:grpChg chg="mod">
          <ac:chgData name="Samuel Hinsen" userId="48f74bfb20848205" providerId="LiveId" clId="{E00D2C20-F3D8-4D58-BDEB-EAE5B6EDC3CE}" dt="2023-03-13T19:40:49.358" v="2474" actId="1076"/>
          <ac:grpSpMkLst>
            <pc:docMk/>
            <pc:sldMk cId="2132185714" sldId="289"/>
            <ac:grpSpMk id="9" creationId="{861C1135-5F79-382E-8B99-406474A0CCA4}"/>
          </ac:grpSpMkLst>
        </pc:grpChg>
      </pc:sldChg>
      <pc:sldChg chg="addSp modSp new mod modTransition">
        <pc:chgData name="Samuel Hinsen" userId="48f74bfb20848205" providerId="LiveId" clId="{E00D2C20-F3D8-4D58-BDEB-EAE5B6EDC3CE}" dt="2023-03-13T19:41:25.157" v="2479"/>
        <pc:sldMkLst>
          <pc:docMk/>
          <pc:sldMk cId="17203668" sldId="290"/>
        </pc:sldMkLst>
        <pc:spChg chg="add mod">
          <ac:chgData name="Samuel Hinsen" userId="48f74bfb20848205" providerId="LiveId" clId="{E00D2C20-F3D8-4D58-BDEB-EAE5B6EDC3CE}" dt="2023-03-13T19:41:21.289" v="2478" actId="2085"/>
          <ac:spMkLst>
            <pc:docMk/>
            <pc:sldMk cId="17203668" sldId="290"/>
            <ac:spMk id="2" creationId="{83AEB41B-68A4-A57F-93CE-0107F5F728DC}"/>
          </ac:spMkLst>
        </pc:spChg>
      </pc:sldChg>
      <pc:sldMasterChg chg="addSldLayout delSldLayout">
        <pc:chgData name="Samuel Hinsen" userId="48f74bfb20848205" providerId="LiveId" clId="{E00D2C20-F3D8-4D58-BDEB-EAE5B6EDC3CE}" dt="2023-03-07T21:37:52.018" v="1178" actId="47"/>
        <pc:sldMasterMkLst>
          <pc:docMk/>
          <pc:sldMasterMk cId="2075993034" sldId="2147483648"/>
        </pc:sldMasterMkLst>
        <pc:sldLayoutChg chg="add del">
          <pc:chgData name="Samuel Hinsen" userId="48f74bfb20848205" providerId="LiveId" clId="{E00D2C20-F3D8-4D58-BDEB-EAE5B6EDC3CE}" dt="2023-03-07T21:05:54.561" v="6" actId="47"/>
          <pc:sldLayoutMkLst>
            <pc:docMk/>
            <pc:sldMasterMk cId="2075993034" sldId="2147483648"/>
            <pc:sldLayoutMk cId="1923472781" sldId="2147483662"/>
          </pc:sldLayoutMkLst>
        </pc:sldLayoutChg>
        <pc:sldLayoutChg chg="add del">
          <pc:chgData name="Samuel Hinsen" userId="48f74bfb20848205" providerId="LiveId" clId="{E00D2C20-F3D8-4D58-BDEB-EAE5B6EDC3CE}" dt="2023-03-07T21:37:52.018" v="1178" actId="47"/>
          <pc:sldLayoutMkLst>
            <pc:docMk/>
            <pc:sldMasterMk cId="2075993034" sldId="2147483648"/>
            <pc:sldLayoutMk cId="1093853451" sldId="2147483664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5A7EFE-2A85-9A59-0F25-CC3E40288C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5D638D8-94C6-4A04-853F-8151539E7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6E4777-6E23-E883-41B3-758BF4F5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6A5A90-DC82-D2B4-A047-31C1F3D35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FA1296-475C-1120-9E86-8A7C414A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538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87757-3823-CDBF-4699-240FF4E1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0922BC-C9FC-571E-C54B-374239B4E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CEEA11-0BE2-72FB-B7CE-6058D634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E91011-FBAA-8FC4-B099-140D07903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77E716-C6B9-86D2-483E-E6A70E51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809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FF93CA0-5820-28A3-2535-C7CC76D41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F08B9D7-F0DE-2801-5BFB-EF863AF32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514240-8C17-41D8-2B89-7CC4D659D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6775B0-D61B-F93C-6B9F-9DAA6FAD0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1E40D6-65AA-1E9F-3257-B1FE6BBA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510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Blick auf den Strand und das Meer von einer grasbedeckten Sanddüne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184904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iger Weg zwischen zwei Hügeln, die ans Meer führen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Reiher, der in niedriger Höhe über einen Strand fliegt, mit einem kurzen Zaun im Vordergrund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Blick auf den Strand und das Meer von einer grasbedeckten Sanddüne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1663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47278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66621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D66B6B-193D-C7CE-6808-9E80B161E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E6DFD7-9548-5876-56F4-9A44BA037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D9488C-6160-214E-BFD5-130E01ABC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8135FE-297E-83F5-0A6F-32C5B398A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ECDBE2-C9BA-0B31-5FD7-B0CE8AEE8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09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63285-7BBC-3B35-8038-4A9019B74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6B9C8B-A4B8-9B2D-2CBA-3D1D845C1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FA54E9-5AF2-74AE-F80C-2EF1B34FF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32F6C8-A432-FE82-39A5-452F7223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365C8A-A129-6CFA-A1FE-00B20175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091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7D7E36-4044-940D-2B23-D00A45BB6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6F6A6B-229F-81E4-4982-2EE856D337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7BCCE4-D367-0B22-4F3B-2199B49CF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7371F8-E692-8625-C1E1-7A401DFDF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F5358F-5919-B043-7B35-F22BFBD90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D283BD0-6CE8-6FD9-8D0F-B25381FF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12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5F3A7D-F19D-41EB-AE26-69D95C973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BD4E86-B3ED-6D71-4292-4F0167178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CD9956-2BE0-408E-B0A1-4FDD94A5F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6A83152-E833-758A-6AD0-33E1888A9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14F3BF5-1C9A-77FD-DE57-EC747BD53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67F4BD3-291A-7E6C-FCF8-100F4FA02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A1A78EC-BD44-E551-F138-37ACE216E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AB2B613-7B1C-1872-D3A4-9EDCD6DC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895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F59741-836C-5756-E27F-4F85F60C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28DD5F-D18F-82B9-3132-85FC42A9A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E2BC23-B8B3-D180-51E6-D27AE1819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0084058-0D55-7123-E1DA-16EF2C8E3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1646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6F95506-613D-93E4-38FA-30C8D25A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D07393-461A-C15A-11DA-F5949AB9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A13F07-102D-764E-6F33-41B7D743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938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DF391-D2CA-7BAB-C692-4D94EB417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7C31B9-DA1E-A0FC-32F7-EB7E902A9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722478-9D73-7F4F-2963-22DE3C3E8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A203E2-B100-D608-98D6-4A15DA9CA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D869A4-35D1-39F1-5415-F4A45624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F91BE07-4F6D-E839-763A-43DEE55D9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6766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4C091-8B6C-F9AD-CFAC-B39CBC624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D91FB12-324D-F7B4-F287-79439587A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71AF9EB-C97B-592C-3702-DBF83604D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935C4CD-6FD3-2C0F-26C4-60BDC4290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96CC-91BB-4E74-AEB4-1384F1B2B568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7426CF-CA41-66E0-D93C-6C97F1D9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2E578BE-475C-6B29-ED5B-818246F08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97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5E2CA6C-36C7-45C6-D55C-17DB7BACB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0AECB8-697B-3A64-FD77-97D5E4DC1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D2986F-CA91-860D-17BF-C6BAFD972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896CC-91BB-4E74-AEB4-1384F1B2B568}" type="datetimeFigureOut">
              <a:rPr lang="de-DE" smtClean="0"/>
              <a:t>13.03.2023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1960A5-23DB-C714-7774-728F7BC98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6729A4-7B2B-53D4-D603-DC5ECC011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037AD-55B9-4D5A-81BD-4007B8BDB2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599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5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">
            <a:extLst>
              <a:ext uri="{FF2B5EF4-FFF2-40B4-BE49-F238E27FC236}">
                <a16:creationId xmlns:a16="http://schemas.microsoft.com/office/drawing/2014/main" id="{D1F027FA-48E1-C7A1-49EE-63CA1B3FF60F}"/>
              </a:ext>
            </a:extLst>
          </p:cNvPr>
          <p:cNvSpPr/>
          <p:nvPr/>
        </p:nvSpPr>
        <p:spPr>
          <a:xfrm>
            <a:off x="0" y="7194269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ln w="6350">
                <a:noFill/>
              </a:ln>
              <a:solidFill>
                <a:srgbClr val="40474B"/>
              </a:solidFill>
              <a:latin typeface="Hammersmith One" panose="02010703030501060504" pitchFamily="2" charset="0"/>
              <a:ea typeface="KaiTi" panose="020B0503020204020204" pitchFamily="49" charset="-122"/>
              <a:cs typeface="Aharoni" panose="02010803020104030203" pitchFamily="2" charset="-79"/>
            </a:endParaRPr>
          </a:p>
        </p:txBody>
      </p:sp>
      <p:grpSp>
        <p:nvGrpSpPr>
          <p:cNvPr id="9" name="!!tb f1">
            <a:extLst>
              <a:ext uri="{FF2B5EF4-FFF2-40B4-BE49-F238E27FC236}">
                <a16:creationId xmlns:a16="http://schemas.microsoft.com/office/drawing/2014/main" id="{861C1135-5F79-382E-8B99-406474A0CCA4}"/>
              </a:ext>
            </a:extLst>
          </p:cNvPr>
          <p:cNvGrpSpPr/>
          <p:nvPr/>
        </p:nvGrpSpPr>
        <p:grpSpPr>
          <a:xfrm>
            <a:off x="-1842905" y="7194269"/>
            <a:ext cx="8775699" cy="2032000"/>
            <a:chOff x="-822607" y="5187203"/>
            <a:chExt cx="7277100" cy="2032000"/>
          </a:xfrm>
        </p:grpSpPr>
        <p:sp>
          <p:nvSpPr>
            <p:cNvPr id="8" name="tb bg">
              <a:extLst>
                <a:ext uri="{FF2B5EF4-FFF2-40B4-BE49-F238E27FC236}">
                  <a16:creationId xmlns:a16="http://schemas.microsoft.com/office/drawing/2014/main" id="{87E376F2-D116-BE34-1EE6-D0A873C6D1D7}"/>
                </a:ext>
              </a:extLst>
            </p:cNvPr>
            <p:cNvSpPr/>
            <p:nvPr/>
          </p:nvSpPr>
          <p:spPr>
            <a:xfrm>
              <a:off x="-822607" y="5187203"/>
              <a:ext cx="7277100" cy="2032000"/>
            </a:xfrm>
            <a:prstGeom prst="round2DiagRect">
              <a:avLst>
                <a:gd name="adj1" fmla="val 0"/>
                <a:gd name="adj2" fmla="val 29375"/>
              </a:avLst>
            </a:prstGeom>
            <a:solidFill>
              <a:srgbClr val="FFFCED"/>
            </a:solidFill>
            <a:ln>
              <a:noFill/>
            </a:ln>
            <a:effectLst>
              <a:outerShdw blurRad="50800" dist="50800" dir="2700000" sx="101000" sy="101000" algn="t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C8A591"/>
                </a:solidFill>
              </a:endParaRPr>
            </a:p>
          </p:txBody>
        </p:sp>
        <p:sp>
          <p:nvSpPr>
            <p:cNvPr id="7" name="tb">
              <a:extLst>
                <a:ext uri="{FF2B5EF4-FFF2-40B4-BE49-F238E27FC236}">
                  <a16:creationId xmlns:a16="http://schemas.microsoft.com/office/drawing/2014/main" id="{BA2760CE-259B-FC58-E98B-ABFF7818B986}"/>
                </a:ext>
              </a:extLst>
            </p:cNvPr>
            <p:cNvSpPr txBox="1"/>
            <p:nvPr/>
          </p:nvSpPr>
          <p:spPr>
            <a:xfrm>
              <a:off x="-165511" y="5510705"/>
              <a:ext cx="63204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The democratic structure of the BVA Gymnasium Dormagen/the school’s council</a:t>
              </a:r>
            </a:p>
          </p:txBody>
        </p:sp>
      </p:grpSp>
      <p:pic>
        <p:nvPicPr>
          <p:cNvPr id="10" name="bva logo">
            <a:extLst>
              <a:ext uri="{FF2B5EF4-FFF2-40B4-BE49-F238E27FC236}">
                <a16:creationId xmlns:a16="http://schemas.microsoft.com/office/drawing/2014/main" id="{BB26FC86-D1D0-B857-C49E-BEBF991EB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1619997"/>
            <a:ext cx="4683491" cy="12837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50800" dir="2700000" sx="101000" sy="101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11" name="erasmus+ logo">
            <a:extLst>
              <a:ext uri="{FF2B5EF4-FFF2-40B4-BE49-F238E27FC236}">
                <a16:creationId xmlns:a16="http://schemas.microsoft.com/office/drawing/2014/main" id="{DA41D47B-0CE0-66B4-0343-F528C85C8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-1619997"/>
            <a:ext cx="3530600" cy="7254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50800" dir="2700000" sx="101000" sy="101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1385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g">
            <a:extLst>
              <a:ext uri="{FF2B5EF4-FFF2-40B4-BE49-F238E27FC236}">
                <a16:creationId xmlns:a16="http://schemas.microsoft.com/office/drawing/2014/main" id="{6AE3431F-797C-38DE-E923-568DF284F40B}"/>
              </a:ext>
            </a:extLst>
          </p:cNvPr>
          <p:cNvSpPr/>
          <p:nvPr/>
        </p:nvSpPr>
        <p:spPr>
          <a:xfrm>
            <a:off x="6096000" y="3383281"/>
            <a:ext cx="45719" cy="45719"/>
          </a:xfrm>
          <a:prstGeom prst="rect">
            <a:avLst/>
          </a:prstGeom>
          <a:solidFill>
            <a:srgbClr val="5586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4 f11">
            <a:extLst>
              <a:ext uri="{FF2B5EF4-FFF2-40B4-BE49-F238E27FC236}">
                <a16:creationId xmlns:a16="http://schemas.microsoft.com/office/drawing/2014/main" id="{F7275F6E-3D57-9AAC-74A8-2D1705FEB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r="3" b="3"/>
          <a:stretch/>
        </p:blipFill>
        <p:spPr>
          <a:xfrm>
            <a:off x="6291044" y="10"/>
            <a:ext cx="5897066" cy="3320469"/>
          </a:xfrm>
          <a:prstGeom prst="rect">
            <a:avLst/>
          </a:prstGeom>
        </p:spPr>
      </p:pic>
      <p:pic>
        <p:nvPicPr>
          <p:cNvPr id="29" name="pic3 f11">
            <a:extLst>
              <a:ext uri="{FF2B5EF4-FFF2-40B4-BE49-F238E27FC236}">
                <a16:creationId xmlns:a16="http://schemas.microsoft.com/office/drawing/2014/main" id="{86B8F710-602F-A52A-400F-1C1B291BB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r="12336" b="1"/>
          <a:stretch/>
        </p:blipFill>
        <p:spPr>
          <a:xfrm>
            <a:off x="4763" y="10"/>
            <a:ext cx="5897066" cy="3320469"/>
          </a:xfrm>
          <a:prstGeom prst="rect">
            <a:avLst/>
          </a:prstGeom>
        </p:spPr>
      </p:pic>
      <p:pic>
        <p:nvPicPr>
          <p:cNvPr id="33" name="pic2 f11">
            <a:extLst>
              <a:ext uri="{FF2B5EF4-FFF2-40B4-BE49-F238E27FC236}">
                <a16:creationId xmlns:a16="http://schemas.microsoft.com/office/drawing/2014/main" id="{38B1DD45-28CF-FDBA-4D4C-65CC40048E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 r="1485" b="-2"/>
          <a:stretch/>
        </p:blipFill>
        <p:spPr>
          <a:xfrm>
            <a:off x="6286002" y="3533134"/>
            <a:ext cx="5904856" cy="3324865"/>
          </a:xfrm>
          <a:prstGeom prst="rect">
            <a:avLst/>
          </a:prstGeom>
        </p:spPr>
      </p:pic>
      <p:pic>
        <p:nvPicPr>
          <p:cNvPr id="31" name="pic1 f11">
            <a:extLst>
              <a:ext uri="{FF2B5EF4-FFF2-40B4-BE49-F238E27FC236}">
                <a16:creationId xmlns:a16="http://schemas.microsoft.com/office/drawing/2014/main" id="{BDF3953F-2535-122F-0762-885F58F52F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12913" b="1"/>
          <a:stretch/>
        </p:blipFill>
        <p:spPr>
          <a:xfrm>
            <a:off x="7511" y="3533134"/>
            <a:ext cx="5904856" cy="3324865"/>
          </a:xfrm>
          <a:prstGeom prst="rect">
            <a:avLst/>
          </a:prstGeom>
        </p:spPr>
      </p:pic>
      <p:sp>
        <p:nvSpPr>
          <p:cNvPr id="3" name="!!tb f11">
            <a:extLst>
              <a:ext uri="{FF2B5EF4-FFF2-40B4-BE49-F238E27FC236}">
                <a16:creationId xmlns:a16="http://schemas.microsoft.com/office/drawing/2014/main" id="{B902CA4E-E3D5-A2BE-3D67-1D057E717DB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91966" y="3510476"/>
            <a:ext cx="9801854" cy="26142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FFFFFF"/>
                </a:solidFill>
                <a:latin typeface="Hammersmith One" panose="02010703030501060504" pitchFamily="2" charset="0"/>
              </a:rPr>
              <a:t>We went to Greece to find more ideas to improve promoting democracy at our school: school exchange with a school in Trikala, central Greece</a:t>
            </a:r>
          </a:p>
        </p:txBody>
      </p:sp>
      <p:sp>
        <p:nvSpPr>
          <p:cNvPr id="5" name="!!title f11">
            <a:extLst>
              <a:ext uri="{FF2B5EF4-FFF2-40B4-BE49-F238E27FC236}">
                <a16:creationId xmlns:a16="http://schemas.microsoft.com/office/drawing/2014/main" id="{E92648B6-B08C-B499-DD80-43341B9CD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Hammersmith One" panose="02010703030501060504" pitchFamily="2" charset="0"/>
              </a:rPr>
              <a:t>International exchange 2023</a:t>
            </a:r>
            <a:br>
              <a:rPr lang="en-US" sz="4800" b="1" kern="1200" dirty="0">
                <a:solidFill>
                  <a:srgbClr val="FFFFFF"/>
                </a:solidFill>
                <a:latin typeface="Hammersmith One" panose="02010703030501060504" pitchFamily="2" charset="0"/>
              </a:rPr>
            </a:br>
            <a:r>
              <a:rPr lang="en-US" sz="4800" b="1" kern="1200" dirty="0">
                <a:solidFill>
                  <a:srgbClr val="FFFFFF"/>
                </a:solidFill>
                <a:latin typeface="Hammersmith One" panose="02010703030501060504" pitchFamily="2" charset="0"/>
              </a:rPr>
              <a:t> </a:t>
            </a:r>
          </a:p>
        </p:txBody>
      </p:sp>
      <p:sp>
        <p:nvSpPr>
          <p:cNvPr id="14" name="!!bg 2 f12">
            <a:extLst>
              <a:ext uri="{FF2B5EF4-FFF2-40B4-BE49-F238E27FC236}">
                <a16:creationId xmlns:a16="http://schemas.microsoft.com/office/drawing/2014/main" id="{31369326-E27E-4C3F-A578-D33F27EA36A7}"/>
              </a:ext>
            </a:extLst>
          </p:cNvPr>
          <p:cNvSpPr/>
          <p:nvPr/>
        </p:nvSpPr>
        <p:spPr>
          <a:xfrm>
            <a:off x="7511" y="-7047999"/>
            <a:ext cx="121889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bg f12" descr="Stadt Dormagen: Nachrichten-Archiv &quot;Lokale Schulmeldungen&quot; - Dormago.de">
            <a:extLst>
              <a:ext uri="{FF2B5EF4-FFF2-40B4-BE49-F238E27FC236}">
                <a16:creationId xmlns:a16="http://schemas.microsoft.com/office/drawing/2014/main" id="{CB7DE141-3918-B0FA-CD65-3BFA25FF5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2"/>
          <a:stretch/>
        </p:blipFill>
        <p:spPr bwMode="auto">
          <a:xfrm>
            <a:off x="0" y="-704799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b f12">
            <a:extLst>
              <a:ext uri="{FF2B5EF4-FFF2-40B4-BE49-F238E27FC236}">
                <a16:creationId xmlns:a16="http://schemas.microsoft.com/office/drawing/2014/main" id="{7BD0552E-C8C1-2CE1-BBE4-AD12CC610AC7}"/>
              </a:ext>
            </a:extLst>
          </p:cNvPr>
          <p:cNvSpPr txBox="1"/>
          <p:nvPr/>
        </p:nvSpPr>
        <p:spPr>
          <a:xfrm>
            <a:off x="0" y="-704799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6278376" y="5261788"/>
                </a:moveTo>
                <a:cubicBezTo>
                  <a:pt x="6343481" y="5261788"/>
                  <a:pt x="6394710" y="5284671"/>
                  <a:pt x="6432064" y="5330437"/>
                </a:cubicBezTo>
                <a:cubicBezTo>
                  <a:pt x="6467117" y="5373657"/>
                  <a:pt x="6484643" y="5427710"/>
                  <a:pt x="6484643" y="5492594"/>
                </a:cubicBezTo>
                <a:cubicBezTo>
                  <a:pt x="6484643" y="5561537"/>
                  <a:pt x="6465437" y="5619614"/>
                  <a:pt x="6427023" y="5666825"/>
                </a:cubicBezTo>
                <a:cubicBezTo>
                  <a:pt x="6393478" y="5697071"/>
                  <a:pt x="6347131" y="5712194"/>
                  <a:pt x="6287983" y="5712194"/>
                </a:cubicBezTo>
                <a:cubicBezTo>
                  <a:pt x="6225757" y="5712194"/>
                  <a:pt x="6169043" y="5691210"/>
                  <a:pt x="6117842" y="5649242"/>
                </a:cubicBezTo>
                <a:cubicBezTo>
                  <a:pt x="6111210" y="5632821"/>
                  <a:pt x="6102644" y="5611401"/>
                  <a:pt x="6092143" y="5584981"/>
                </a:cubicBezTo>
                <a:cubicBezTo>
                  <a:pt x="6081643" y="5558561"/>
                  <a:pt x="6076393" y="5529367"/>
                  <a:pt x="6076393" y="5497398"/>
                </a:cubicBezTo>
                <a:cubicBezTo>
                  <a:pt x="6076393" y="5430490"/>
                  <a:pt x="6093879" y="5375136"/>
                  <a:pt x="6128853" y="5331338"/>
                </a:cubicBezTo>
                <a:cubicBezTo>
                  <a:pt x="6165804" y="5284971"/>
                  <a:pt x="6215645" y="5261788"/>
                  <a:pt x="6278376" y="5261788"/>
                </a:cubicBezTo>
                <a:close/>
                <a:moveTo>
                  <a:pt x="5440176" y="5261788"/>
                </a:moveTo>
                <a:cubicBezTo>
                  <a:pt x="5505281" y="5261788"/>
                  <a:pt x="5556510" y="5284671"/>
                  <a:pt x="5593865" y="5330437"/>
                </a:cubicBezTo>
                <a:cubicBezTo>
                  <a:pt x="5628917" y="5373657"/>
                  <a:pt x="5646444" y="5427710"/>
                  <a:pt x="5646444" y="5492594"/>
                </a:cubicBezTo>
                <a:cubicBezTo>
                  <a:pt x="5646444" y="5561537"/>
                  <a:pt x="5627237" y="5619614"/>
                  <a:pt x="5588823" y="5666825"/>
                </a:cubicBezTo>
                <a:cubicBezTo>
                  <a:pt x="5555278" y="5697071"/>
                  <a:pt x="5508931" y="5712194"/>
                  <a:pt x="5449784" y="5712194"/>
                </a:cubicBezTo>
                <a:cubicBezTo>
                  <a:pt x="5387557" y="5712194"/>
                  <a:pt x="5330843" y="5691210"/>
                  <a:pt x="5279642" y="5649242"/>
                </a:cubicBezTo>
                <a:cubicBezTo>
                  <a:pt x="5273011" y="5632821"/>
                  <a:pt x="5264444" y="5611401"/>
                  <a:pt x="5253943" y="5584981"/>
                </a:cubicBezTo>
                <a:cubicBezTo>
                  <a:pt x="5243443" y="5558561"/>
                  <a:pt x="5238193" y="5529367"/>
                  <a:pt x="5238193" y="5497398"/>
                </a:cubicBezTo>
                <a:cubicBezTo>
                  <a:pt x="5238193" y="5430490"/>
                  <a:pt x="5255679" y="5375136"/>
                  <a:pt x="5290653" y="5331338"/>
                </a:cubicBezTo>
                <a:cubicBezTo>
                  <a:pt x="5327604" y="5284971"/>
                  <a:pt x="5377445" y="5261788"/>
                  <a:pt x="5440176" y="5261788"/>
                </a:cubicBezTo>
                <a:close/>
                <a:moveTo>
                  <a:pt x="763401" y="5261788"/>
                </a:moveTo>
                <a:cubicBezTo>
                  <a:pt x="828507" y="5261788"/>
                  <a:pt x="879736" y="5284671"/>
                  <a:pt x="917090" y="5330437"/>
                </a:cubicBezTo>
                <a:cubicBezTo>
                  <a:pt x="952142" y="5373657"/>
                  <a:pt x="969669" y="5427710"/>
                  <a:pt x="969669" y="5492594"/>
                </a:cubicBezTo>
                <a:cubicBezTo>
                  <a:pt x="969669" y="5561537"/>
                  <a:pt x="950462" y="5619614"/>
                  <a:pt x="912048" y="5666825"/>
                </a:cubicBezTo>
                <a:cubicBezTo>
                  <a:pt x="878503" y="5697071"/>
                  <a:pt x="832157" y="5712194"/>
                  <a:pt x="773009" y="5712194"/>
                </a:cubicBezTo>
                <a:cubicBezTo>
                  <a:pt x="710782" y="5712194"/>
                  <a:pt x="654069" y="5691210"/>
                  <a:pt x="602867" y="5649242"/>
                </a:cubicBezTo>
                <a:cubicBezTo>
                  <a:pt x="596235" y="5632821"/>
                  <a:pt x="587669" y="5611401"/>
                  <a:pt x="577169" y="5584981"/>
                </a:cubicBezTo>
                <a:cubicBezTo>
                  <a:pt x="566668" y="5558561"/>
                  <a:pt x="561418" y="5529367"/>
                  <a:pt x="561418" y="5497398"/>
                </a:cubicBezTo>
                <a:cubicBezTo>
                  <a:pt x="561418" y="5430490"/>
                  <a:pt x="578905" y="5375136"/>
                  <a:pt x="613878" y="5331338"/>
                </a:cubicBezTo>
                <a:cubicBezTo>
                  <a:pt x="650829" y="5284971"/>
                  <a:pt x="700670" y="5261788"/>
                  <a:pt x="763401" y="5261788"/>
                </a:cubicBezTo>
                <a:close/>
                <a:moveTo>
                  <a:pt x="2241957" y="5256993"/>
                </a:moveTo>
                <a:cubicBezTo>
                  <a:pt x="2287599" y="5256993"/>
                  <a:pt x="2320075" y="5262267"/>
                  <a:pt x="2339386" y="5272816"/>
                </a:cubicBezTo>
                <a:cubicBezTo>
                  <a:pt x="2365704" y="5288483"/>
                  <a:pt x="2378863" y="5313174"/>
                  <a:pt x="2378863" y="5346889"/>
                </a:cubicBezTo>
                <a:cubicBezTo>
                  <a:pt x="2378863" y="5380604"/>
                  <a:pt x="2366237" y="5407474"/>
                  <a:pt x="2340985" y="5427500"/>
                </a:cubicBezTo>
                <a:cubicBezTo>
                  <a:pt x="2333491" y="5431808"/>
                  <a:pt x="2322264" y="5435873"/>
                  <a:pt x="2307303" y="5439697"/>
                </a:cubicBezTo>
                <a:cubicBezTo>
                  <a:pt x="2292341" y="5443520"/>
                  <a:pt x="2273423" y="5445431"/>
                  <a:pt x="2250549" y="5445431"/>
                </a:cubicBezTo>
                <a:cubicBezTo>
                  <a:pt x="2227675" y="5445431"/>
                  <a:pt x="2211193" y="5444712"/>
                  <a:pt x="2201104" y="5443272"/>
                </a:cubicBezTo>
                <a:lnTo>
                  <a:pt x="2201104" y="5258557"/>
                </a:lnTo>
                <a:cubicBezTo>
                  <a:pt x="2210915" y="5257515"/>
                  <a:pt x="2224533" y="5256993"/>
                  <a:pt x="2241957" y="5256993"/>
                </a:cubicBezTo>
                <a:close/>
                <a:moveTo>
                  <a:pt x="6790382" y="5119450"/>
                </a:moveTo>
                <a:lnTo>
                  <a:pt x="6790382" y="5857202"/>
                </a:lnTo>
                <a:cubicBezTo>
                  <a:pt x="6815543" y="5855071"/>
                  <a:pt x="6853849" y="5854005"/>
                  <a:pt x="6905299" y="5854005"/>
                </a:cubicBezTo>
                <a:lnTo>
                  <a:pt x="6955991" y="5854005"/>
                </a:lnTo>
                <a:cubicBezTo>
                  <a:pt x="7037597" y="5854005"/>
                  <a:pt x="7099913" y="5855249"/>
                  <a:pt x="7142941" y="5857738"/>
                </a:cubicBezTo>
                <a:lnTo>
                  <a:pt x="7142941" y="5841524"/>
                </a:lnTo>
                <a:cubicBezTo>
                  <a:pt x="7142941" y="5834552"/>
                  <a:pt x="7144188" y="5787706"/>
                  <a:pt x="7146682" y="5700988"/>
                </a:cubicBezTo>
                <a:cubicBezTo>
                  <a:pt x="7119968" y="5703125"/>
                  <a:pt x="7090550" y="5704193"/>
                  <a:pt x="7058428" y="5704193"/>
                </a:cubicBezTo>
                <a:lnTo>
                  <a:pt x="6959409" y="5704193"/>
                </a:lnTo>
                <a:lnTo>
                  <a:pt x="6959409" y="5120513"/>
                </a:lnTo>
                <a:cubicBezTo>
                  <a:pt x="6918717" y="5121935"/>
                  <a:pt x="6884541" y="5122647"/>
                  <a:pt x="6856883" y="5122647"/>
                </a:cubicBezTo>
                <a:cubicBezTo>
                  <a:pt x="6829224" y="5122647"/>
                  <a:pt x="6807057" y="5121581"/>
                  <a:pt x="6790382" y="5119450"/>
                </a:cubicBezTo>
                <a:close/>
                <a:moveTo>
                  <a:pt x="4527873" y="5118379"/>
                </a:moveTo>
                <a:cubicBezTo>
                  <a:pt x="4501363" y="5121224"/>
                  <a:pt x="4474254" y="5122647"/>
                  <a:pt x="4446548" y="5122647"/>
                </a:cubicBezTo>
                <a:lnTo>
                  <a:pt x="4424679" y="5122647"/>
                </a:lnTo>
                <a:cubicBezTo>
                  <a:pt x="4414584" y="5122647"/>
                  <a:pt x="4395306" y="5121760"/>
                  <a:pt x="4366846" y="5119985"/>
                </a:cubicBezTo>
                <a:lnTo>
                  <a:pt x="4366846" y="5854005"/>
                </a:lnTo>
                <a:lnTo>
                  <a:pt x="4394802" y="5854005"/>
                </a:lnTo>
                <a:cubicBezTo>
                  <a:pt x="4441299" y="5854005"/>
                  <a:pt x="4485656" y="5855071"/>
                  <a:pt x="4527873" y="5857202"/>
                </a:cubicBezTo>
                <a:lnTo>
                  <a:pt x="4527873" y="5552562"/>
                </a:lnTo>
                <a:lnTo>
                  <a:pt x="4756315" y="5552562"/>
                </a:lnTo>
                <a:lnTo>
                  <a:pt x="4756315" y="5854005"/>
                </a:lnTo>
                <a:lnTo>
                  <a:pt x="4804549" y="5854005"/>
                </a:lnTo>
                <a:cubicBezTo>
                  <a:pt x="4854146" y="5854005"/>
                  <a:pt x="4891744" y="5855071"/>
                  <a:pt x="4917342" y="5857202"/>
                </a:cubicBezTo>
                <a:lnTo>
                  <a:pt x="4917342" y="5118379"/>
                </a:lnTo>
                <a:cubicBezTo>
                  <a:pt x="4901306" y="5121224"/>
                  <a:pt x="4879277" y="5122647"/>
                  <a:pt x="4851253" y="5122647"/>
                </a:cubicBezTo>
                <a:cubicBezTo>
                  <a:pt x="4823229" y="5122647"/>
                  <a:pt x="4791583" y="5121760"/>
                  <a:pt x="4756315" y="5119985"/>
                </a:cubicBezTo>
                <a:lnTo>
                  <a:pt x="4756315" y="5402749"/>
                </a:lnTo>
                <a:lnTo>
                  <a:pt x="4527873" y="5402749"/>
                </a:lnTo>
                <a:close/>
                <a:moveTo>
                  <a:pt x="1450762" y="5118379"/>
                </a:moveTo>
                <a:cubicBezTo>
                  <a:pt x="1425505" y="5121224"/>
                  <a:pt x="1399569" y="5122647"/>
                  <a:pt x="1372957" y="5122647"/>
                </a:cubicBezTo>
                <a:cubicBezTo>
                  <a:pt x="1346344" y="5122647"/>
                  <a:pt x="1315401" y="5121760"/>
                  <a:pt x="1280128" y="5119985"/>
                </a:cubicBezTo>
                <a:lnTo>
                  <a:pt x="1280128" y="5582762"/>
                </a:lnTo>
                <a:cubicBezTo>
                  <a:pt x="1280128" y="5677263"/>
                  <a:pt x="1310008" y="5749755"/>
                  <a:pt x="1369769" y="5800236"/>
                </a:cubicBezTo>
                <a:cubicBezTo>
                  <a:pt x="1423010" y="5844976"/>
                  <a:pt x="1492438" y="5867345"/>
                  <a:pt x="1578052" y="5867345"/>
                </a:cubicBezTo>
                <a:cubicBezTo>
                  <a:pt x="1657130" y="5867345"/>
                  <a:pt x="1722762" y="5841249"/>
                  <a:pt x="1774950" y="5789055"/>
                </a:cubicBezTo>
                <a:cubicBezTo>
                  <a:pt x="1830210" y="5733795"/>
                  <a:pt x="1857840" y="5660941"/>
                  <a:pt x="1857840" y="5570493"/>
                </a:cubicBezTo>
                <a:lnTo>
                  <a:pt x="1857840" y="5118379"/>
                </a:lnTo>
                <a:cubicBezTo>
                  <a:pt x="1833268" y="5121224"/>
                  <a:pt x="1813809" y="5122647"/>
                  <a:pt x="1799462" y="5122647"/>
                </a:cubicBezTo>
                <a:lnTo>
                  <a:pt x="1755182" y="5122647"/>
                </a:lnTo>
                <a:cubicBezTo>
                  <a:pt x="1739753" y="5122647"/>
                  <a:pt x="1717808" y="5121760"/>
                  <a:pt x="1689348" y="5119985"/>
                </a:cubicBezTo>
                <a:lnTo>
                  <a:pt x="1689348" y="5563019"/>
                </a:lnTo>
                <a:cubicBezTo>
                  <a:pt x="1689348" y="5592874"/>
                  <a:pt x="1686137" y="5617763"/>
                  <a:pt x="1679715" y="5637687"/>
                </a:cubicBezTo>
                <a:cubicBezTo>
                  <a:pt x="1662517" y="5690918"/>
                  <a:pt x="1628097" y="5717533"/>
                  <a:pt x="1576453" y="5717533"/>
                </a:cubicBezTo>
                <a:cubicBezTo>
                  <a:pt x="1540873" y="5717533"/>
                  <a:pt x="1512671" y="5709465"/>
                  <a:pt x="1491846" y="5693327"/>
                </a:cubicBezTo>
                <a:cubicBezTo>
                  <a:pt x="1464457" y="5666000"/>
                  <a:pt x="1450762" y="5631458"/>
                  <a:pt x="1450762" y="5589700"/>
                </a:cubicBezTo>
                <a:close/>
                <a:moveTo>
                  <a:pt x="6289046" y="5109315"/>
                </a:moveTo>
                <a:cubicBezTo>
                  <a:pt x="6230572" y="5109315"/>
                  <a:pt x="6177670" y="5120046"/>
                  <a:pt x="6130340" y="5141509"/>
                </a:cubicBezTo>
                <a:cubicBezTo>
                  <a:pt x="6083010" y="5162972"/>
                  <a:pt x="6042719" y="5191791"/>
                  <a:pt x="6009466" y="5227966"/>
                </a:cubicBezTo>
                <a:cubicBezTo>
                  <a:pt x="5976213" y="5264141"/>
                  <a:pt x="5950617" y="5306029"/>
                  <a:pt x="5932677" y="5353631"/>
                </a:cubicBezTo>
                <a:cubicBezTo>
                  <a:pt x="5914737" y="5401233"/>
                  <a:pt x="5905767" y="5451641"/>
                  <a:pt x="5905767" y="5504855"/>
                </a:cubicBezTo>
                <a:cubicBezTo>
                  <a:pt x="5905767" y="5558068"/>
                  <a:pt x="5915403" y="5607066"/>
                  <a:pt x="5934675" y="5651848"/>
                </a:cubicBezTo>
                <a:cubicBezTo>
                  <a:pt x="5953947" y="5696630"/>
                  <a:pt x="5980242" y="5734952"/>
                  <a:pt x="6013561" y="5766813"/>
                </a:cubicBezTo>
                <a:cubicBezTo>
                  <a:pt x="6046884" y="5798674"/>
                  <a:pt x="6085977" y="5823395"/>
                  <a:pt x="6130842" y="5840975"/>
                </a:cubicBezTo>
                <a:cubicBezTo>
                  <a:pt x="6175706" y="5858555"/>
                  <a:pt x="6219511" y="5867345"/>
                  <a:pt x="6262255" y="5867345"/>
                </a:cubicBezTo>
                <a:cubicBezTo>
                  <a:pt x="6304999" y="5867345"/>
                  <a:pt x="6342271" y="5863139"/>
                  <a:pt x="6374070" y="5854728"/>
                </a:cubicBezTo>
                <a:cubicBezTo>
                  <a:pt x="6439051" y="5837474"/>
                  <a:pt x="6494959" y="5805978"/>
                  <a:pt x="6541797" y="5760241"/>
                </a:cubicBezTo>
                <a:cubicBezTo>
                  <a:pt x="6618159" y="5685715"/>
                  <a:pt x="6656341" y="5592588"/>
                  <a:pt x="6656341" y="5480861"/>
                </a:cubicBezTo>
                <a:cubicBezTo>
                  <a:pt x="6656341" y="5365438"/>
                  <a:pt x="6619165" y="5273496"/>
                  <a:pt x="6544815" y="5205035"/>
                </a:cubicBezTo>
                <a:cubicBezTo>
                  <a:pt x="6475498" y="5141222"/>
                  <a:pt x="6390241" y="5109315"/>
                  <a:pt x="6289046" y="5109315"/>
                </a:cubicBezTo>
                <a:close/>
                <a:moveTo>
                  <a:pt x="5450846" y="5109315"/>
                </a:moveTo>
                <a:cubicBezTo>
                  <a:pt x="5392372" y="5109315"/>
                  <a:pt x="5339470" y="5120046"/>
                  <a:pt x="5292140" y="5141509"/>
                </a:cubicBezTo>
                <a:cubicBezTo>
                  <a:pt x="5244810" y="5162972"/>
                  <a:pt x="5204520" y="5191791"/>
                  <a:pt x="5171266" y="5227966"/>
                </a:cubicBezTo>
                <a:cubicBezTo>
                  <a:pt x="5138014" y="5264141"/>
                  <a:pt x="5112417" y="5306029"/>
                  <a:pt x="5094477" y="5353631"/>
                </a:cubicBezTo>
                <a:cubicBezTo>
                  <a:pt x="5076537" y="5401233"/>
                  <a:pt x="5067567" y="5451641"/>
                  <a:pt x="5067567" y="5504855"/>
                </a:cubicBezTo>
                <a:cubicBezTo>
                  <a:pt x="5067567" y="5558068"/>
                  <a:pt x="5077203" y="5607066"/>
                  <a:pt x="5096476" y="5651848"/>
                </a:cubicBezTo>
                <a:cubicBezTo>
                  <a:pt x="5115747" y="5696630"/>
                  <a:pt x="5142042" y="5734952"/>
                  <a:pt x="5175360" y="5766813"/>
                </a:cubicBezTo>
                <a:cubicBezTo>
                  <a:pt x="5208684" y="5798674"/>
                  <a:pt x="5247778" y="5823395"/>
                  <a:pt x="5292642" y="5840975"/>
                </a:cubicBezTo>
                <a:cubicBezTo>
                  <a:pt x="5337506" y="5858555"/>
                  <a:pt x="5381311" y="5867345"/>
                  <a:pt x="5424055" y="5867345"/>
                </a:cubicBezTo>
                <a:cubicBezTo>
                  <a:pt x="5466800" y="5867345"/>
                  <a:pt x="5504071" y="5863139"/>
                  <a:pt x="5535870" y="5854728"/>
                </a:cubicBezTo>
                <a:cubicBezTo>
                  <a:pt x="5600851" y="5837474"/>
                  <a:pt x="5656759" y="5805978"/>
                  <a:pt x="5703597" y="5760241"/>
                </a:cubicBezTo>
                <a:cubicBezTo>
                  <a:pt x="5779959" y="5685715"/>
                  <a:pt x="5818141" y="5592588"/>
                  <a:pt x="5818141" y="5480861"/>
                </a:cubicBezTo>
                <a:cubicBezTo>
                  <a:pt x="5818141" y="5365438"/>
                  <a:pt x="5780966" y="5273496"/>
                  <a:pt x="5706615" y="5205035"/>
                </a:cubicBezTo>
                <a:cubicBezTo>
                  <a:pt x="5637298" y="5141222"/>
                  <a:pt x="5552041" y="5109315"/>
                  <a:pt x="5450846" y="5109315"/>
                </a:cubicBezTo>
                <a:close/>
                <a:moveTo>
                  <a:pt x="4033146" y="5109315"/>
                </a:moveTo>
                <a:cubicBezTo>
                  <a:pt x="3905678" y="5109315"/>
                  <a:pt x="3808105" y="5143704"/>
                  <a:pt x="3740426" y="5212483"/>
                </a:cubicBezTo>
                <a:cubicBezTo>
                  <a:pt x="3673648" y="5280723"/>
                  <a:pt x="3640259" y="5373739"/>
                  <a:pt x="3640259" y="5491531"/>
                </a:cubicBezTo>
                <a:cubicBezTo>
                  <a:pt x="3640259" y="5602867"/>
                  <a:pt x="3670689" y="5692446"/>
                  <a:pt x="3731549" y="5760266"/>
                </a:cubicBezTo>
                <a:cubicBezTo>
                  <a:pt x="3795198" y="5831652"/>
                  <a:pt x="3882926" y="5867345"/>
                  <a:pt x="3994732" y="5867345"/>
                </a:cubicBezTo>
                <a:cubicBezTo>
                  <a:pt x="4089698" y="5867345"/>
                  <a:pt x="4166778" y="5842779"/>
                  <a:pt x="4225971" y="5793647"/>
                </a:cubicBezTo>
                <a:lnTo>
                  <a:pt x="4225971" y="5633742"/>
                </a:lnTo>
                <a:lnTo>
                  <a:pt x="4210139" y="5627365"/>
                </a:lnTo>
                <a:cubicBezTo>
                  <a:pt x="4196156" y="5644642"/>
                  <a:pt x="4183502" y="5657447"/>
                  <a:pt x="4172177" y="5665779"/>
                </a:cubicBezTo>
                <a:cubicBezTo>
                  <a:pt x="4129211" y="5694591"/>
                  <a:pt x="4075043" y="5708997"/>
                  <a:pt x="4009671" y="5708997"/>
                </a:cubicBezTo>
                <a:cubicBezTo>
                  <a:pt x="3952869" y="5708997"/>
                  <a:pt x="3907413" y="5692944"/>
                  <a:pt x="3873301" y="5660839"/>
                </a:cubicBezTo>
                <a:cubicBezTo>
                  <a:pt x="3832047" y="5622267"/>
                  <a:pt x="3811421" y="5562628"/>
                  <a:pt x="3811421" y="5481924"/>
                </a:cubicBezTo>
                <a:cubicBezTo>
                  <a:pt x="3811421" y="5412675"/>
                  <a:pt x="3827660" y="5359804"/>
                  <a:pt x="3860139" y="5323312"/>
                </a:cubicBezTo>
                <a:cubicBezTo>
                  <a:pt x="3876815" y="5304640"/>
                  <a:pt x="3898298" y="5290164"/>
                  <a:pt x="3924587" y="5279881"/>
                </a:cubicBezTo>
                <a:cubicBezTo>
                  <a:pt x="3950876" y="5269599"/>
                  <a:pt x="3977723" y="5264458"/>
                  <a:pt x="4005126" y="5264458"/>
                </a:cubicBezTo>
                <a:cubicBezTo>
                  <a:pt x="4032529" y="5264458"/>
                  <a:pt x="4055061" y="5265960"/>
                  <a:pt x="4072725" y="5268964"/>
                </a:cubicBezTo>
                <a:cubicBezTo>
                  <a:pt x="4134871" y="5278629"/>
                  <a:pt x="4177502" y="5299000"/>
                  <a:pt x="4200617" y="5330079"/>
                </a:cubicBezTo>
                <a:lnTo>
                  <a:pt x="4214766" y="5322563"/>
                </a:lnTo>
                <a:lnTo>
                  <a:pt x="4214766" y="5148341"/>
                </a:lnTo>
                <a:cubicBezTo>
                  <a:pt x="4161920" y="5122324"/>
                  <a:pt x="4101380" y="5109315"/>
                  <a:pt x="4033146" y="5109315"/>
                </a:cubicBezTo>
                <a:close/>
                <a:moveTo>
                  <a:pt x="3284401" y="5109315"/>
                </a:moveTo>
                <a:cubicBezTo>
                  <a:pt x="3205306" y="5109315"/>
                  <a:pt x="3142142" y="5130140"/>
                  <a:pt x="3094908" y="5171791"/>
                </a:cubicBezTo>
                <a:cubicBezTo>
                  <a:pt x="3048072" y="5213010"/>
                  <a:pt x="3024653" y="5266949"/>
                  <a:pt x="3024653" y="5333608"/>
                </a:cubicBezTo>
                <a:cubicBezTo>
                  <a:pt x="3024653" y="5397801"/>
                  <a:pt x="3042389" y="5448013"/>
                  <a:pt x="3077861" y="5484245"/>
                </a:cubicBezTo>
                <a:cubicBezTo>
                  <a:pt x="3097535" y="5504293"/>
                  <a:pt x="3123350" y="5520930"/>
                  <a:pt x="3155305" y="5534154"/>
                </a:cubicBezTo>
                <a:cubicBezTo>
                  <a:pt x="3187260" y="5547378"/>
                  <a:pt x="3227452" y="5556287"/>
                  <a:pt x="3275881" y="5560881"/>
                </a:cubicBezTo>
                <a:cubicBezTo>
                  <a:pt x="3324311" y="5565475"/>
                  <a:pt x="3359047" y="5574617"/>
                  <a:pt x="3380087" y="5588306"/>
                </a:cubicBezTo>
                <a:cubicBezTo>
                  <a:pt x="3387302" y="5592976"/>
                  <a:pt x="3392823" y="5599208"/>
                  <a:pt x="3396649" y="5607002"/>
                </a:cubicBezTo>
                <a:cubicBezTo>
                  <a:pt x="3400476" y="5614796"/>
                  <a:pt x="3402389" y="5624853"/>
                  <a:pt x="3402389" y="5637173"/>
                </a:cubicBezTo>
                <a:cubicBezTo>
                  <a:pt x="3402389" y="5649493"/>
                  <a:pt x="3399042" y="5660672"/>
                  <a:pt x="3392347" y="5670711"/>
                </a:cubicBezTo>
                <a:cubicBezTo>
                  <a:pt x="3371432" y="5701926"/>
                  <a:pt x="3327188" y="5717533"/>
                  <a:pt x="3259617" y="5717533"/>
                </a:cubicBezTo>
                <a:cubicBezTo>
                  <a:pt x="3163398" y="5717533"/>
                  <a:pt x="3092193" y="5679474"/>
                  <a:pt x="3046002" y="5603355"/>
                </a:cubicBezTo>
                <a:lnTo>
                  <a:pt x="3029627" y="5610216"/>
                </a:lnTo>
                <a:lnTo>
                  <a:pt x="3023582" y="5799743"/>
                </a:lnTo>
                <a:cubicBezTo>
                  <a:pt x="3042310" y="5812763"/>
                  <a:pt x="3062007" y="5823331"/>
                  <a:pt x="3082673" y="5831448"/>
                </a:cubicBezTo>
                <a:cubicBezTo>
                  <a:pt x="3144304" y="5855380"/>
                  <a:pt x="3206842" y="5867345"/>
                  <a:pt x="3270287" y="5867345"/>
                </a:cubicBezTo>
                <a:cubicBezTo>
                  <a:pt x="3349626" y="5867345"/>
                  <a:pt x="3415494" y="5848552"/>
                  <a:pt x="3467891" y="5810966"/>
                </a:cubicBezTo>
                <a:cubicBezTo>
                  <a:pt x="3530151" y="5766397"/>
                  <a:pt x="3561281" y="5703133"/>
                  <a:pt x="3561281" y="5621176"/>
                </a:cubicBezTo>
                <a:cubicBezTo>
                  <a:pt x="3561281" y="5558457"/>
                  <a:pt x="3543140" y="5515845"/>
                  <a:pt x="3506857" y="5493342"/>
                </a:cubicBezTo>
                <a:cubicBezTo>
                  <a:pt x="3484377" y="5462626"/>
                  <a:pt x="3457534" y="5441323"/>
                  <a:pt x="3426327" y="5429434"/>
                </a:cubicBezTo>
                <a:cubicBezTo>
                  <a:pt x="3395120" y="5417545"/>
                  <a:pt x="3355112" y="5408352"/>
                  <a:pt x="3306303" y="5401857"/>
                </a:cubicBezTo>
                <a:cubicBezTo>
                  <a:pt x="3257494" y="5395361"/>
                  <a:pt x="3224754" y="5386000"/>
                  <a:pt x="3208083" y="5373773"/>
                </a:cubicBezTo>
                <a:cubicBezTo>
                  <a:pt x="3191010" y="5359688"/>
                  <a:pt x="3182474" y="5340784"/>
                  <a:pt x="3182474" y="5317062"/>
                </a:cubicBezTo>
                <a:cubicBezTo>
                  <a:pt x="3182474" y="5300296"/>
                  <a:pt x="3190529" y="5286641"/>
                  <a:pt x="3206638" y="5276098"/>
                </a:cubicBezTo>
                <a:cubicBezTo>
                  <a:pt x="3214829" y="5270741"/>
                  <a:pt x="3224970" y="5266574"/>
                  <a:pt x="3237064" y="5263595"/>
                </a:cubicBezTo>
                <a:cubicBezTo>
                  <a:pt x="3249157" y="5260616"/>
                  <a:pt x="3263807" y="5259127"/>
                  <a:pt x="3281013" y="5259127"/>
                </a:cubicBezTo>
                <a:cubicBezTo>
                  <a:pt x="3298219" y="5259127"/>
                  <a:pt x="3315443" y="5260819"/>
                  <a:pt x="3332686" y="5264203"/>
                </a:cubicBezTo>
                <a:cubicBezTo>
                  <a:pt x="3395099" y="5275778"/>
                  <a:pt x="3440120" y="5301650"/>
                  <a:pt x="3467746" y="5341821"/>
                </a:cubicBezTo>
                <a:lnTo>
                  <a:pt x="3486987" y="5338191"/>
                </a:lnTo>
                <a:lnTo>
                  <a:pt x="3497785" y="5167361"/>
                </a:lnTo>
                <a:cubicBezTo>
                  <a:pt x="3434624" y="5128664"/>
                  <a:pt x="3363496" y="5109315"/>
                  <a:pt x="3284401" y="5109315"/>
                </a:cubicBezTo>
                <a:close/>
                <a:moveTo>
                  <a:pt x="2231822" y="5109315"/>
                </a:moveTo>
                <a:cubicBezTo>
                  <a:pt x="2159133" y="5109315"/>
                  <a:pt x="2094327" y="5112971"/>
                  <a:pt x="2037407" y="5120283"/>
                </a:cubicBezTo>
                <a:lnTo>
                  <a:pt x="2037407" y="5854005"/>
                </a:lnTo>
                <a:lnTo>
                  <a:pt x="2201104" y="5854005"/>
                </a:lnTo>
                <a:lnTo>
                  <a:pt x="2201104" y="5576572"/>
                </a:lnTo>
                <a:cubicBezTo>
                  <a:pt x="2216748" y="5578352"/>
                  <a:pt x="2230886" y="5579242"/>
                  <a:pt x="2243518" y="5579242"/>
                </a:cubicBezTo>
                <a:cubicBezTo>
                  <a:pt x="2256149" y="5579242"/>
                  <a:pt x="2265231" y="5578885"/>
                  <a:pt x="2270763" y="5578171"/>
                </a:cubicBezTo>
                <a:lnTo>
                  <a:pt x="2394592" y="5858273"/>
                </a:lnTo>
                <a:cubicBezTo>
                  <a:pt x="2472525" y="5852225"/>
                  <a:pt x="2530398" y="5852047"/>
                  <a:pt x="2568211" y="5857738"/>
                </a:cubicBezTo>
                <a:lnTo>
                  <a:pt x="2578303" y="5843309"/>
                </a:lnTo>
                <a:cubicBezTo>
                  <a:pt x="2565538" y="5830578"/>
                  <a:pt x="2549177" y="5802761"/>
                  <a:pt x="2529219" y="5759858"/>
                </a:cubicBezTo>
                <a:lnTo>
                  <a:pt x="2420380" y="5535191"/>
                </a:lnTo>
                <a:cubicBezTo>
                  <a:pt x="2436092" y="5528009"/>
                  <a:pt x="2451561" y="5517364"/>
                  <a:pt x="2466786" y="5503256"/>
                </a:cubicBezTo>
                <a:cubicBezTo>
                  <a:pt x="2513742" y="5458925"/>
                  <a:pt x="2537220" y="5405754"/>
                  <a:pt x="2537220" y="5343743"/>
                </a:cubicBezTo>
                <a:cubicBezTo>
                  <a:pt x="2537220" y="5264166"/>
                  <a:pt x="2511681" y="5205201"/>
                  <a:pt x="2460605" y="5166846"/>
                </a:cubicBezTo>
                <a:cubicBezTo>
                  <a:pt x="2409528" y="5128492"/>
                  <a:pt x="2333267" y="5109315"/>
                  <a:pt x="2231822" y="5109315"/>
                </a:cubicBezTo>
                <a:close/>
                <a:moveTo>
                  <a:pt x="774071" y="5109315"/>
                </a:moveTo>
                <a:cubicBezTo>
                  <a:pt x="715598" y="5109315"/>
                  <a:pt x="662696" y="5120046"/>
                  <a:pt x="615366" y="5141509"/>
                </a:cubicBezTo>
                <a:cubicBezTo>
                  <a:pt x="568036" y="5162972"/>
                  <a:pt x="527744" y="5191791"/>
                  <a:pt x="494491" y="5227966"/>
                </a:cubicBezTo>
                <a:cubicBezTo>
                  <a:pt x="461239" y="5264141"/>
                  <a:pt x="435642" y="5306029"/>
                  <a:pt x="417702" y="5353631"/>
                </a:cubicBezTo>
                <a:cubicBezTo>
                  <a:pt x="399762" y="5401233"/>
                  <a:pt x="390792" y="5451641"/>
                  <a:pt x="390792" y="5504855"/>
                </a:cubicBezTo>
                <a:cubicBezTo>
                  <a:pt x="390792" y="5558068"/>
                  <a:pt x="400428" y="5607066"/>
                  <a:pt x="419700" y="5651848"/>
                </a:cubicBezTo>
                <a:cubicBezTo>
                  <a:pt x="438972" y="5696630"/>
                  <a:pt x="465267" y="5734952"/>
                  <a:pt x="498585" y="5766813"/>
                </a:cubicBezTo>
                <a:cubicBezTo>
                  <a:pt x="531909" y="5798674"/>
                  <a:pt x="571003" y="5823395"/>
                  <a:pt x="615867" y="5840975"/>
                </a:cubicBezTo>
                <a:cubicBezTo>
                  <a:pt x="660732" y="5858555"/>
                  <a:pt x="704536" y="5867345"/>
                  <a:pt x="747280" y="5867345"/>
                </a:cubicBezTo>
                <a:cubicBezTo>
                  <a:pt x="790025" y="5867345"/>
                  <a:pt x="827296" y="5863139"/>
                  <a:pt x="859095" y="5854728"/>
                </a:cubicBezTo>
                <a:cubicBezTo>
                  <a:pt x="924076" y="5837474"/>
                  <a:pt x="979985" y="5805978"/>
                  <a:pt x="1026822" y="5760241"/>
                </a:cubicBezTo>
                <a:cubicBezTo>
                  <a:pt x="1103185" y="5685715"/>
                  <a:pt x="1141366" y="5592588"/>
                  <a:pt x="1141366" y="5480861"/>
                </a:cubicBezTo>
                <a:cubicBezTo>
                  <a:pt x="1141366" y="5365438"/>
                  <a:pt x="1104191" y="5273496"/>
                  <a:pt x="1029840" y="5205035"/>
                </a:cubicBezTo>
                <a:cubicBezTo>
                  <a:pt x="960523" y="5141222"/>
                  <a:pt x="875267" y="5109315"/>
                  <a:pt x="774071" y="5109315"/>
                </a:cubicBezTo>
                <a:close/>
                <a:moveTo>
                  <a:pt x="3488774" y="3981188"/>
                </a:moveTo>
                <a:lnTo>
                  <a:pt x="3558051" y="4207513"/>
                </a:lnTo>
                <a:lnTo>
                  <a:pt x="3421367" y="4207513"/>
                </a:lnTo>
                <a:close/>
                <a:moveTo>
                  <a:pt x="10364600" y="3918763"/>
                </a:moveTo>
                <a:cubicBezTo>
                  <a:pt x="10429706" y="3918763"/>
                  <a:pt x="10480935" y="3941646"/>
                  <a:pt x="10518290" y="3987412"/>
                </a:cubicBezTo>
                <a:cubicBezTo>
                  <a:pt x="10553342" y="4030632"/>
                  <a:pt x="10570869" y="4084685"/>
                  <a:pt x="10570869" y="4149569"/>
                </a:cubicBezTo>
                <a:cubicBezTo>
                  <a:pt x="10570869" y="4218512"/>
                  <a:pt x="10551662" y="4276589"/>
                  <a:pt x="10513248" y="4323800"/>
                </a:cubicBezTo>
                <a:cubicBezTo>
                  <a:pt x="10479703" y="4354046"/>
                  <a:pt x="10433357" y="4369169"/>
                  <a:pt x="10374208" y="4369169"/>
                </a:cubicBezTo>
                <a:cubicBezTo>
                  <a:pt x="10311981" y="4369169"/>
                  <a:pt x="10255269" y="4348185"/>
                  <a:pt x="10204067" y="4306217"/>
                </a:cubicBezTo>
                <a:cubicBezTo>
                  <a:pt x="10197435" y="4289796"/>
                  <a:pt x="10188869" y="4268376"/>
                  <a:pt x="10178369" y="4241956"/>
                </a:cubicBezTo>
                <a:cubicBezTo>
                  <a:pt x="10167868" y="4215536"/>
                  <a:pt x="10162618" y="4186342"/>
                  <a:pt x="10162618" y="4154373"/>
                </a:cubicBezTo>
                <a:cubicBezTo>
                  <a:pt x="10162618" y="4087465"/>
                  <a:pt x="10180105" y="4032111"/>
                  <a:pt x="10215078" y="3988313"/>
                </a:cubicBezTo>
                <a:cubicBezTo>
                  <a:pt x="10252029" y="3941946"/>
                  <a:pt x="10301870" y="3918763"/>
                  <a:pt x="10364600" y="3918763"/>
                </a:cubicBezTo>
                <a:close/>
                <a:moveTo>
                  <a:pt x="6278376" y="3918763"/>
                </a:moveTo>
                <a:cubicBezTo>
                  <a:pt x="6343481" y="3918763"/>
                  <a:pt x="6394710" y="3941646"/>
                  <a:pt x="6432064" y="3987412"/>
                </a:cubicBezTo>
                <a:cubicBezTo>
                  <a:pt x="6467117" y="4030632"/>
                  <a:pt x="6484643" y="4084685"/>
                  <a:pt x="6484643" y="4149569"/>
                </a:cubicBezTo>
                <a:cubicBezTo>
                  <a:pt x="6484643" y="4218512"/>
                  <a:pt x="6465437" y="4276589"/>
                  <a:pt x="6427023" y="4323800"/>
                </a:cubicBezTo>
                <a:cubicBezTo>
                  <a:pt x="6393478" y="4354046"/>
                  <a:pt x="6347131" y="4369169"/>
                  <a:pt x="6287983" y="4369169"/>
                </a:cubicBezTo>
                <a:cubicBezTo>
                  <a:pt x="6225757" y="4369169"/>
                  <a:pt x="6169043" y="4348185"/>
                  <a:pt x="6117842" y="4306217"/>
                </a:cubicBezTo>
                <a:cubicBezTo>
                  <a:pt x="6111210" y="4289796"/>
                  <a:pt x="6102644" y="4268376"/>
                  <a:pt x="6092143" y="4241956"/>
                </a:cubicBezTo>
                <a:cubicBezTo>
                  <a:pt x="6081643" y="4215536"/>
                  <a:pt x="6076393" y="4186342"/>
                  <a:pt x="6076393" y="4154373"/>
                </a:cubicBezTo>
                <a:cubicBezTo>
                  <a:pt x="6076393" y="4087465"/>
                  <a:pt x="6093879" y="4032111"/>
                  <a:pt x="6128853" y="3988313"/>
                </a:cubicBezTo>
                <a:cubicBezTo>
                  <a:pt x="6165804" y="3941946"/>
                  <a:pt x="6215645" y="3918763"/>
                  <a:pt x="6278376" y="3918763"/>
                </a:cubicBezTo>
                <a:close/>
                <a:moveTo>
                  <a:pt x="4892263" y="3916629"/>
                </a:moveTo>
                <a:cubicBezTo>
                  <a:pt x="4980688" y="3916629"/>
                  <a:pt x="5024900" y="3960309"/>
                  <a:pt x="5024900" y="4047668"/>
                </a:cubicBezTo>
                <a:cubicBezTo>
                  <a:pt x="5024900" y="4087102"/>
                  <a:pt x="5013295" y="4118754"/>
                  <a:pt x="4990083" y="4142623"/>
                </a:cubicBezTo>
                <a:cubicBezTo>
                  <a:pt x="4979121" y="4153903"/>
                  <a:pt x="4965450" y="4162735"/>
                  <a:pt x="4949072" y="4169120"/>
                </a:cubicBezTo>
                <a:cubicBezTo>
                  <a:pt x="4932694" y="4175506"/>
                  <a:pt x="4916618" y="4178698"/>
                  <a:pt x="4900846" y="4178698"/>
                </a:cubicBezTo>
                <a:cubicBezTo>
                  <a:pt x="4885074" y="4178698"/>
                  <a:pt x="4875352" y="4178469"/>
                  <a:pt x="4871679" y="4178010"/>
                </a:cubicBezTo>
                <a:lnTo>
                  <a:pt x="4871679" y="3916986"/>
                </a:lnTo>
                <a:cubicBezTo>
                  <a:pt x="4875211" y="3916748"/>
                  <a:pt x="4882072" y="3916629"/>
                  <a:pt x="4892263" y="3916629"/>
                </a:cubicBezTo>
                <a:close/>
                <a:moveTo>
                  <a:pt x="1263238" y="3916629"/>
                </a:moveTo>
                <a:cubicBezTo>
                  <a:pt x="1351663" y="3916629"/>
                  <a:pt x="1395875" y="3960309"/>
                  <a:pt x="1395875" y="4047668"/>
                </a:cubicBezTo>
                <a:cubicBezTo>
                  <a:pt x="1395875" y="4087102"/>
                  <a:pt x="1384270" y="4118754"/>
                  <a:pt x="1361058" y="4142623"/>
                </a:cubicBezTo>
                <a:cubicBezTo>
                  <a:pt x="1350096" y="4153903"/>
                  <a:pt x="1336425" y="4162735"/>
                  <a:pt x="1320047" y="4169120"/>
                </a:cubicBezTo>
                <a:cubicBezTo>
                  <a:pt x="1303669" y="4175506"/>
                  <a:pt x="1287593" y="4178698"/>
                  <a:pt x="1271821" y="4178698"/>
                </a:cubicBezTo>
                <a:cubicBezTo>
                  <a:pt x="1256049" y="4178698"/>
                  <a:pt x="1246327" y="4178469"/>
                  <a:pt x="1242654" y="4178010"/>
                </a:cubicBezTo>
                <a:lnTo>
                  <a:pt x="1242654" y="3916986"/>
                </a:lnTo>
                <a:cubicBezTo>
                  <a:pt x="1246185" y="3916748"/>
                  <a:pt x="1253047" y="3916629"/>
                  <a:pt x="1263238" y="3916629"/>
                </a:cubicBezTo>
                <a:close/>
                <a:moveTo>
                  <a:pt x="5499507" y="3913968"/>
                </a:moveTo>
                <a:cubicBezTo>
                  <a:pt x="5545148" y="3913968"/>
                  <a:pt x="5577624" y="3919242"/>
                  <a:pt x="5596936" y="3929791"/>
                </a:cubicBezTo>
                <a:cubicBezTo>
                  <a:pt x="5623253" y="3945458"/>
                  <a:pt x="5636412" y="3970149"/>
                  <a:pt x="5636412" y="4003864"/>
                </a:cubicBezTo>
                <a:cubicBezTo>
                  <a:pt x="5636412" y="4037579"/>
                  <a:pt x="5623786" y="4064449"/>
                  <a:pt x="5598534" y="4084475"/>
                </a:cubicBezTo>
                <a:cubicBezTo>
                  <a:pt x="5591041" y="4088783"/>
                  <a:pt x="5579814" y="4092848"/>
                  <a:pt x="5564852" y="4096672"/>
                </a:cubicBezTo>
                <a:cubicBezTo>
                  <a:pt x="5549890" y="4100495"/>
                  <a:pt x="5530972" y="4102406"/>
                  <a:pt x="5508099" y="4102406"/>
                </a:cubicBezTo>
                <a:cubicBezTo>
                  <a:pt x="5485224" y="4102406"/>
                  <a:pt x="5468742" y="4101687"/>
                  <a:pt x="5458653" y="4100247"/>
                </a:cubicBezTo>
                <a:lnTo>
                  <a:pt x="5458653" y="3915532"/>
                </a:lnTo>
                <a:cubicBezTo>
                  <a:pt x="5468465" y="3914489"/>
                  <a:pt x="5482083" y="3913968"/>
                  <a:pt x="5499507" y="3913968"/>
                </a:cubicBezTo>
                <a:close/>
                <a:moveTo>
                  <a:pt x="3410687" y="3778023"/>
                </a:moveTo>
                <a:lnTo>
                  <a:pt x="3405994" y="3789178"/>
                </a:lnTo>
                <a:cubicBezTo>
                  <a:pt x="3406352" y="3792143"/>
                  <a:pt x="3406530" y="3795327"/>
                  <a:pt x="3406530" y="3798731"/>
                </a:cubicBezTo>
                <a:cubicBezTo>
                  <a:pt x="3406530" y="3802135"/>
                  <a:pt x="3401542" y="3817945"/>
                  <a:pt x="3391566" y="3846161"/>
                </a:cubicBezTo>
                <a:lnTo>
                  <a:pt x="3158974" y="4510980"/>
                </a:lnTo>
                <a:lnTo>
                  <a:pt x="3212004" y="4510980"/>
                </a:lnTo>
                <a:cubicBezTo>
                  <a:pt x="3252237" y="4510980"/>
                  <a:pt x="3290733" y="4512403"/>
                  <a:pt x="3327492" y="4515248"/>
                </a:cubicBezTo>
                <a:lnTo>
                  <a:pt x="3377911" y="4357325"/>
                </a:lnTo>
                <a:lnTo>
                  <a:pt x="3602612" y="4357325"/>
                </a:lnTo>
                <a:lnTo>
                  <a:pt x="3652767" y="4510980"/>
                </a:lnTo>
                <a:lnTo>
                  <a:pt x="3743395" y="4510980"/>
                </a:lnTo>
                <a:cubicBezTo>
                  <a:pt x="3750508" y="4510980"/>
                  <a:pt x="3758364" y="4510980"/>
                  <a:pt x="3766963" y="4510980"/>
                </a:cubicBezTo>
                <a:cubicBezTo>
                  <a:pt x="3785413" y="4511689"/>
                  <a:pt x="3794638" y="4512043"/>
                  <a:pt x="3794638" y="4512043"/>
                </a:cubicBezTo>
                <a:cubicBezTo>
                  <a:pt x="3804127" y="4512043"/>
                  <a:pt x="3816464" y="4512222"/>
                  <a:pt x="3831649" y="4512579"/>
                </a:cubicBezTo>
                <a:lnTo>
                  <a:pt x="3594050" y="3846689"/>
                </a:lnTo>
                <a:cubicBezTo>
                  <a:pt x="3583858" y="3818829"/>
                  <a:pt x="3578763" y="3802060"/>
                  <a:pt x="3578763" y="3796380"/>
                </a:cubicBezTo>
                <a:cubicBezTo>
                  <a:pt x="3578763" y="3795501"/>
                  <a:pt x="3579117" y="3793563"/>
                  <a:pt x="3579826" y="3790564"/>
                </a:cubicBezTo>
                <a:lnTo>
                  <a:pt x="3574937" y="3778559"/>
                </a:lnTo>
                <a:cubicBezTo>
                  <a:pt x="3544894" y="3779267"/>
                  <a:pt x="3516927" y="3779622"/>
                  <a:pt x="3491035" y="3779622"/>
                </a:cubicBezTo>
                <a:cubicBezTo>
                  <a:pt x="3462858" y="3779622"/>
                  <a:pt x="3436076" y="3779089"/>
                  <a:pt x="3410687" y="3778023"/>
                </a:cubicBezTo>
                <a:close/>
                <a:moveTo>
                  <a:pt x="3913832" y="3776425"/>
                </a:moveTo>
                <a:lnTo>
                  <a:pt x="3913832" y="4514177"/>
                </a:lnTo>
                <a:cubicBezTo>
                  <a:pt x="3938993" y="4512046"/>
                  <a:pt x="3977300" y="4510980"/>
                  <a:pt x="4028750" y="4510980"/>
                </a:cubicBezTo>
                <a:lnTo>
                  <a:pt x="4079442" y="4510980"/>
                </a:lnTo>
                <a:cubicBezTo>
                  <a:pt x="4161048" y="4510980"/>
                  <a:pt x="4223364" y="4512224"/>
                  <a:pt x="4266392" y="4514713"/>
                </a:cubicBezTo>
                <a:lnTo>
                  <a:pt x="4266392" y="4498499"/>
                </a:lnTo>
                <a:cubicBezTo>
                  <a:pt x="4266392" y="4491527"/>
                  <a:pt x="4267639" y="4444681"/>
                  <a:pt x="4270134" y="4357963"/>
                </a:cubicBezTo>
                <a:cubicBezTo>
                  <a:pt x="4243418" y="4360100"/>
                  <a:pt x="4214000" y="4361168"/>
                  <a:pt x="4181878" y="4361168"/>
                </a:cubicBezTo>
                <a:lnTo>
                  <a:pt x="4082860" y="4361168"/>
                </a:lnTo>
                <a:lnTo>
                  <a:pt x="4082860" y="3777488"/>
                </a:lnTo>
                <a:cubicBezTo>
                  <a:pt x="4042167" y="3778910"/>
                  <a:pt x="4007992" y="3779622"/>
                  <a:pt x="3980333" y="3779622"/>
                </a:cubicBezTo>
                <a:cubicBezTo>
                  <a:pt x="3952675" y="3779622"/>
                  <a:pt x="3930508" y="3778556"/>
                  <a:pt x="3913832" y="3776425"/>
                </a:cubicBezTo>
                <a:close/>
                <a:moveTo>
                  <a:pt x="11316054" y="3775354"/>
                </a:moveTo>
                <a:cubicBezTo>
                  <a:pt x="11231597" y="3778199"/>
                  <a:pt x="11144204" y="3779622"/>
                  <a:pt x="11053875" y="3779622"/>
                </a:cubicBezTo>
                <a:cubicBezTo>
                  <a:pt x="11020602" y="3779622"/>
                  <a:pt x="10992562" y="3779324"/>
                  <a:pt x="10969752" y="3778729"/>
                </a:cubicBezTo>
                <a:lnTo>
                  <a:pt x="10930275" y="3777658"/>
                </a:lnTo>
                <a:cubicBezTo>
                  <a:pt x="10918440" y="3777323"/>
                  <a:pt x="10903726" y="3776734"/>
                  <a:pt x="10886131" y="3775889"/>
                </a:cubicBezTo>
                <a:lnTo>
                  <a:pt x="10886131" y="4510980"/>
                </a:lnTo>
                <a:lnTo>
                  <a:pt x="11054631" y="4510980"/>
                </a:lnTo>
                <a:lnTo>
                  <a:pt x="11054631" y="4201536"/>
                </a:lnTo>
                <a:lnTo>
                  <a:pt x="11204859" y="4201536"/>
                </a:lnTo>
                <a:cubicBezTo>
                  <a:pt x="11231075" y="4201536"/>
                  <a:pt x="11256928" y="4202426"/>
                  <a:pt x="11282419" y="4204206"/>
                </a:cubicBezTo>
                <a:lnTo>
                  <a:pt x="11280497" y="4050652"/>
                </a:lnTo>
                <a:cubicBezTo>
                  <a:pt x="11264604" y="4052789"/>
                  <a:pt x="11237435" y="4053858"/>
                  <a:pt x="11198994" y="4053858"/>
                </a:cubicBezTo>
                <a:lnTo>
                  <a:pt x="11054631" y="4053858"/>
                </a:lnTo>
                <a:lnTo>
                  <a:pt x="11054631" y="3928907"/>
                </a:lnTo>
                <a:lnTo>
                  <a:pt x="11219798" y="3928907"/>
                </a:lnTo>
                <a:cubicBezTo>
                  <a:pt x="11252346" y="3928907"/>
                  <a:pt x="11280333" y="3931574"/>
                  <a:pt x="11303759" y="3936907"/>
                </a:cubicBezTo>
                <a:lnTo>
                  <a:pt x="11311251" y="3926432"/>
                </a:lnTo>
                <a:cubicBezTo>
                  <a:pt x="11310543" y="3921507"/>
                  <a:pt x="11310187" y="3916570"/>
                  <a:pt x="11310187" y="3911621"/>
                </a:cubicBezTo>
                <a:cubicBezTo>
                  <a:pt x="11310187" y="3859286"/>
                  <a:pt x="11312142" y="3813864"/>
                  <a:pt x="11316054" y="3775354"/>
                </a:cubicBezTo>
                <a:close/>
                <a:moveTo>
                  <a:pt x="7681081" y="3775354"/>
                </a:moveTo>
                <a:cubicBezTo>
                  <a:pt x="7596623" y="3778199"/>
                  <a:pt x="7512254" y="3779622"/>
                  <a:pt x="7427973" y="3779622"/>
                </a:cubicBezTo>
                <a:cubicBezTo>
                  <a:pt x="7395006" y="3779622"/>
                  <a:pt x="7368033" y="3779324"/>
                  <a:pt x="7347056" y="3778729"/>
                </a:cubicBezTo>
                <a:lnTo>
                  <a:pt x="7309704" y="3777658"/>
                </a:lnTo>
                <a:cubicBezTo>
                  <a:pt x="7298606" y="3777323"/>
                  <a:pt x="7284248" y="3776734"/>
                  <a:pt x="7266632" y="3775889"/>
                </a:cubicBezTo>
                <a:lnTo>
                  <a:pt x="7266632" y="4510980"/>
                </a:lnTo>
                <a:lnTo>
                  <a:pt x="7687959" y="4510980"/>
                </a:lnTo>
                <a:lnTo>
                  <a:pt x="7693885" y="4357878"/>
                </a:lnTo>
                <a:lnTo>
                  <a:pt x="7679074" y="4354766"/>
                </a:lnTo>
                <a:cubicBezTo>
                  <a:pt x="7669670" y="4359034"/>
                  <a:pt x="7654794" y="4361168"/>
                  <a:pt x="7634445" y="4361168"/>
                </a:cubicBezTo>
                <a:lnTo>
                  <a:pt x="7428194" y="4361168"/>
                </a:lnTo>
                <a:lnTo>
                  <a:pt x="7428194" y="4190865"/>
                </a:lnTo>
                <a:lnTo>
                  <a:pt x="7549081" y="4190865"/>
                </a:lnTo>
                <a:cubicBezTo>
                  <a:pt x="7575296" y="4190865"/>
                  <a:pt x="7601149" y="4191755"/>
                  <a:pt x="7626640" y="4193535"/>
                </a:cubicBezTo>
                <a:lnTo>
                  <a:pt x="7624718" y="4039982"/>
                </a:lnTo>
                <a:cubicBezTo>
                  <a:pt x="7608824" y="4042119"/>
                  <a:pt x="7581656" y="4043187"/>
                  <a:pt x="7543214" y="4043187"/>
                </a:cubicBezTo>
                <a:lnTo>
                  <a:pt x="7428194" y="4043187"/>
                </a:lnTo>
                <a:lnTo>
                  <a:pt x="7428194" y="3928907"/>
                </a:lnTo>
                <a:lnTo>
                  <a:pt x="7584825" y="3928907"/>
                </a:lnTo>
                <a:cubicBezTo>
                  <a:pt x="7617712" y="3928907"/>
                  <a:pt x="7645682" y="3931574"/>
                  <a:pt x="7668735" y="3936907"/>
                </a:cubicBezTo>
                <a:lnTo>
                  <a:pt x="7676285" y="3926432"/>
                </a:lnTo>
                <a:cubicBezTo>
                  <a:pt x="7675571" y="3921495"/>
                  <a:pt x="7675214" y="3916558"/>
                  <a:pt x="7675214" y="3911621"/>
                </a:cubicBezTo>
                <a:cubicBezTo>
                  <a:pt x="7675214" y="3859286"/>
                  <a:pt x="7677169" y="3813864"/>
                  <a:pt x="7681081" y="3775354"/>
                </a:cubicBezTo>
                <a:close/>
                <a:moveTo>
                  <a:pt x="7110856" y="3775354"/>
                </a:moveTo>
                <a:cubicBezTo>
                  <a:pt x="7085598" y="3778199"/>
                  <a:pt x="7064537" y="3779622"/>
                  <a:pt x="7047675" y="3779622"/>
                </a:cubicBezTo>
                <a:lnTo>
                  <a:pt x="7006064" y="3779622"/>
                </a:lnTo>
                <a:cubicBezTo>
                  <a:pt x="6995254" y="3779622"/>
                  <a:pt x="6975619" y="3778735"/>
                  <a:pt x="6947159" y="3776960"/>
                </a:cubicBezTo>
                <a:lnTo>
                  <a:pt x="6947159" y="4268543"/>
                </a:lnTo>
                <a:cubicBezTo>
                  <a:pt x="6947159" y="4339538"/>
                  <a:pt x="6916998" y="4375036"/>
                  <a:pt x="6856677" y="4375036"/>
                </a:cubicBezTo>
                <a:cubicBezTo>
                  <a:pt x="6829339" y="4375036"/>
                  <a:pt x="6806383" y="4368133"/>
                  <a:pt x="6787811" y="4354328"/>
                </a:cubicBezTo>
                <a:cubicBezTo>
                  <a:pt x="6769240" y="4340523"/>
                  <a:pt x="6751377" y="4320751"/>
                  <a:pt x="6734225" y="4295011"/>
                </a:cubicBezTo>
                <a:lnTo>
                  <a:pt x="6714542" y="4298812"/>
                </a:lnTo>
                <a:lnTo>
                  <a:pt x="6714542" y="4466453"/>
                </a:lnTo>
                <a:cubicBezTo>
                  <a:pt x="6729263" y="4478493"/>
                  <a:pt x="6741001" y="4486771"/>
                  <a:pt x="6749759" y="4491289"/>
                </a:cubicBezTo>
                <a:cubicBezTo>
                  <a:pt x="6786110" y="4513310"/>
                  <a:pt x="6828505" y="4524320"/>
                  <a:pt x="6876947" y="4524320"/>
                </a:cubicBezTo>
                <a:cubicBezTo>
                  <a:pt x="6947686" y="4524320"/>
                  <a:pt x="7004847" y="4496350"/>
                  <a:pt x="7048431" y="4440410"/>
                </a:cubicBezTo>
                <a:cubicBezTo>
                  <a:pt x="7090048" y="4403918"/>
                  <a:pt x="7110856" y="4345206"/>
                  <a:pt x="7110856" y="4264275"/>
                </a:cubicBezTo>
                <a:close/>
                <a:moveTo>
                  <a:pt x="3072304" y="3775354"/>
                </a:moveTo>
                <a:cubicBezTo>
                  <a:pt x="3052397" y="3778199"/>
                  <a:pt x="3033470" y="3779622"/>
                  <a:pt x="3015525" y="3779622"/>
                </a:cubicBezTo>
                <a:lnTo>
                  <a:pt x="2977110" y="3779622"/>
                </a:lnTo>
                <a:cubicBezTo>
                  <a:pt x="2967101" y="3779622"/>
                  <a:pt x="2941954" y="3778910"/>
                  <a:pt x="2901669" y="3777488"/>
                </a:cubicBezTo>
                <a:lnTo>
                  <a:pt x="2901669" y="4510980"/>
                </a:lnTo>
                <a:lnTo>
                  <a:pt x="3071759" y="4510980"/>
                </a:lnTo>
                <a:close/>
                <a:moveTo>
                  <a:pt x="2080381" y="3775354"/>
                </a:moveTo>
                <a:cubicBezTo>
                  <a:pt x="1995924" y="3778199"/>
                  <a:pt x="1911555" y="3779622"/>
                  <a:pt x="1827273" y="3779622"/>
                </a:cubicBezTo>
                <a:cubicBezTo>
                  <a:pt x="1794307" y="3779622"/>
                  <a:pt x="1767334" y="3779324"/>
                  <a:pt x="1746356" y="3778729"/>
                </a:cubicBezTo>
                <a:lnTo>
                  <a:pt x="1709005" y="3777658"/>
                </a:lnTo>
                <a:cubicBezTo>
                  <a:pt x="1697907" y="3777323"/>
                  <a:pt x="1683549" y="3776734"/>
                  <a:pt x="1665932" y="3775889"/>
                </a:cubicBezTo>
                <a:lnTo>
                  <a:pt x="1665932" y="4510980"/>
                </a:lnTo>
                <a:lnTo>
                  <a:pt x="2087259" y="4510980"/>
                </a:lnTo>
                <a:lnTo>
                  <a:pt x="2093185" y="4357878"/>
                </a:lnTo>
                <a:lnTo>
                  <a:pt x="2078374" y="4354766"/>
                </a:lnTo>
                <a:cubicBezTo>
                  <a:pt x="2068971" y="4359034"/>
                  <a:pt x="2054094" y="4361168"/>
                  <a:pt x="2033745" y="4361168"/>
                </a:cubicBezTo>
                <a:lnTo>
                  <a:pt x="1827494" y="4361168"/>
                </a:lnTo>
                <a:lnTo>
                  <a:pt x="1827494" y="4190865"/>
                </a:lnTo>
                <a:lnTo>
                  <a:pt x="1948381" y="4190865"/>
                </a:lnTo>
                <a:cubicBezTo>
                  <a:pt x="1974597" y="4190865"/>
                  <a:pt x="2000450" y="4191755"/>
                  <a:pt x="2025940" y="4193535"/>
                </a:cubicBezTo>
                <a:lnTo>
                  <a:pt x="2024018" y="4039982"/>
                </a:lnTo>
                <a:cubicBezTo>
                  <a:pt x="2008125" y="4042119"/>
                  <a:pt x="1980957" y="4043187"/>
                  <a:pt x="1942514" y="4043187"/>
                </a:cubicBezTo>
                <a:lnTo>
                  <a:pt x="1827494" y="4043187"/>
                </a:lnTo>
                <a:lnTo>
                  <a:pt x="1827494" y="3928907"/>
                </a:lnTo>
                <a:lnTo>
                  <a:pt x="1984125" y="3928907"/>
                </a:lnTo>
                <a:cubicBezTo>
                  <a:pt x="2017012" y="3928907"/>
                  <a:pt x="2044982" y="3931574"/>
                  <a:pt x="2068035" y="3936907"/>
                </a:cubicBezTo>
                <a:lnTo>
                  <a:pt x="2075586" y="3926432"/>
                </a:lnTo>
                <a:cubicBezTo>
                  <a:pt x="2074871" y="3921495"/>
                  <a:pt x="2074514" y="3916558"/>
                  <a:pt x="2074514" y="3911621"/>
                </a:cubicBezTo>
                <a:cubicBezTo>
                  <a:pt x="2074514" y="3859286"/>
                  <a:pt x="2076470" y="3813864"/>
                  <a:pt x="2080381" y="3775354"/>
                </a:cubicBezTo>
                <a:close/>
                <a:moveTo>
                  <a:pt x="10375271" y="3766290"/>
                </a:moveTo>
                <a:cubicBezTo>
                  <a:pt x="10316797" y="3766290"/>
                  <a:pt x="10263895" y="3777021"/>
                  <a:pt x="10216565" y="3798484"/>
                </a:cubicBezTo>
                <a:cubicBezTo>
                  <a:pt x="10169234" y="3819947"/>
                  <a:pt x="10128944" y="3848766"/>
                  <a:pt x="10095691" y="3884941"/>
                </a:cubicBezTo>
                <a:cubicBezTo>
                  <a:pt x="10062439" y="3921116"/>
                  <a:pt x="10036842" y="3963004"/>
                  <a:pt x="10018903" y="4010606"/>
                </a:cubicBezTo>
                <a:cubicBezTo>
                  <a:pt x="10000962" y="4058208"/>
                  <a:pt x="9991992" y="4108616"/>
                  <a:pt x="9991992" y="4161830"/>
                </a:cubicBezTo>
                <a:cubicBezTo>
                  <a:pt x="9991992" y="4215043"/>
                  <a:pt x="10001627" y="4264041"/>
                  <a:pt x="10020900" y="4308823"/>
                </a:cubicBezTo>
                <a:cubicBezTo>
                  <a:pt x="10040172" y="4353605"/>
                  <a:pt x="10066467" y="4391927"/>
                  <a:pt x="10099785" y="4423788"/>
                </a:cubicBezTo>
                <a:cubicBezTo>
                  <a:pt x="10133109" y="4455650"/>
                  <a:pt x="10172203" y="4480370"/>
                  <a:pt x="10217067" y="4497950"/>
                </a:cubicBezTo>
                <a:cubicBezTo>
                  <a:pt x="10261931" y="4515530"/>
                  <a:pt x="10305735" y="4524320"/>
                  <a:pt x="10348480" y="4524320"/>
                </a:cubicBezTo>
                <a:cubicBezTo>
                  <a:pt x="10391224" y="4524320"/>
                  <a:pt x="10428496" y="4520115"/>
                  <a:pt x="10460294" y="4511703"/>
                </a:cubicBezTo>
                <a:cubicBezTo>
                  <a:pt x="10525275" y="4494449"/>
                  <a:pt x="10581184" y="4462953"/>
                  <a:pt x="10628021" y="4417216"/>
                </a:cubicBezTo>
                <a:cubicBezTo>
                  <a:pt x="10704384" y="4342690"/>
                  <a:pt x="10742566" y="4249563"/>
                  <a:pt x="10742566" y="4137836"/>
                </a:cubicBezTo>
                <a:cubicBezTo>
                  <a:pt x="10742566" y="4022413"/>
                  <a:pt x="10705390" y="3930471"/>
                  <a:pt x="10631040" y="3862010"/>
                </a:cubicBezTo>
                <a:cubicBezTo>
                  <a:pt x="10561722" y="3798197"/>
                  <a:pt x="10476467" y="3766290"/>
                  <a:pt x="10375271" y="3766290"/>
                </a:cubicBezTo>
                <a:close/>
                <a:moveTo>
                  <a:pt x="9275625" y="3766290"/>
                </a:moveTo>
                <a:cubicBezTo>
                  <a:pt x="9196530" y="3766290"/>
                  <a:pt x="9133366" y="3787115"/>
                  <a:pt x="9086132" y="3828766"/>
                </a:cubicBezTo>
                <a:cubicBezTo>
                  <a:pt x="9039296" y="3869985"/>
                  <a:pt x="9015877" y="3923924"/>
                  <a:pt x="9015877" y="3990583"/>
                </a:cubicBezTo>
                <a:cubicBezTo>
                  <a:pt x="9015877" y="4054776"/>
                  <a:pt x="9033614" y="4104988"/>
                  <a:pt x="9069085" y="4141220"/>
                </a:cubicBezTo>
                <a:cubicBezTo>
                  <a:pt x="9088760" y="4161268"/>
                  <a:pt x="9114574" y="4177905"/>
                  <a:pt x="9146529" y="4191129"/>
                </a:cubicBezTo>
                <a:cubicBezTo>
                  <a:pt x="9178484" y="4204353"/>
                  <a:pt x="9218677" y="4213262"/>
                  <a:pt x="9267106" y="4217856"/>
                </a:cubicBezTo>
                <a:cubicBezTo>
                  <a:pt x="9315536" y="4222450"/>
                  <a:pt x="9350271" y="4231592"/>
                  <a:pt x="9371312" y="4245281"/>
                </a:cubicBezTo>
                <a:cubicBezTo>
                  <a:pt x="9378527" y="4249951"/>
                  <a:pt x="9384048" y="4256184"/>
                  <a:pt x="9387874" y="4263977"/>
                </a:cubicBezTo>
                <a:cubicBezTo>
                  <a:pt x="9391700" y="4271771"/>
                  <a:pt x="9393613" y="4281828"/>
                  <a:pt x="9393613" y="4294148"/>
                </a:cubicBezTo>
                <a:cubicBezTo>
                  <a:pt x="9393613" y="4306468"/>
                  <a:pt x="9390266" y="4317647"/>
                  <a:pt x="9383572" y="4327686"/>
                </a:cubicBezTo>
                <a:cubicBezTo>
                  <a:pt x="9362656" y="4358901"/>
                  <a:pt x="9318412" y="4374508"/>
                  <a:pt x="9250841" y="4374508"/>
                </a:cubicBezTo>
                <a:cubicBezTo>
                  <a:pt x="9154622" y="4374508"/>
                  <a:pt x="9083417" y="4336449"/>
                  <a:pt x="9037227" y="4260330"/>
                </a:cubicBezTo>
                <a:lnTo>
                  <a:pt x="9020852" y="4267191"/>
                </a:lnTo>
                <a:lnTo>
                  <a:pt x="9014806" y="4456718"/>
                </a:lnTo>
                <a:cubicBezTo>
                  <a:pt x="9033534" y="4469738"/>
                  <a:pt x="9053231" y="4480306"/>
                  <a:pt x="9073898" y="4488423"/>
                </a:cubicBezTo>
                <a:cubicBezTo>
                  <a:pt x="9135528" y="4512355"/>
                  <a:pt x="9198067" y="4524320"/>
                  <a:pt x="9261511" y="4524320"/>
                </a:cubicBezTo>
                <a:cubicBezTo>
                  <a:pt x="9340849" y="4524320"/>
                  <a:pt x="9406719" y="4505527"/>
                  <a:pt x="9459115" y="4467941"/>
                </a:cubicBezTo>
                <a:cubicBezTo>
                  <a:pt x="9521375" y="4423372"/>
                  <a:pt x="9552506" y="4360108"/>
                  <a:pt x="9552506" y="4278151"/>
                </a:cubicBezTo>
                <a:cubicBezTo>
                  <a:pt x="9552506" y="4215431"/>
                  <a:pt x="9534365" y="4172820"/>
                  <a:pt x="9498082" y="4150317"/>
                </a:cubicBezTo>
                <a:cubicBezTo>
                  <a:pt x="9475602" y="4119601"/>
                  <a:pt x="9448759" y="4098298"/>
                  <a:pt x="9417552" y="4086409"/>
                </a:cubicBezTo>
                <a:cubicBezTo>
                  <a:pt x="9386344" y="4074520"/>
                  <a:pt x="9346337" y="4065327"/>
                  <a:pt x="9297528" y="4058832"/>
                </a:cubicBezTo>
                <a:cubicBezTo>
                  <a:pt x="9248718" y="4052336"/>
                  <a:pt x="9215978" y="4042975"/>
                  <a:pt x="9199308" y="4030748"/>
                </a:cubicBezTo>
                <a:cubicBezTo>
                  <a:pt x="9182235" y="4016663"/>
                  <a:pt x="9173699" y="3997759"/>
                  <a:pt x="9173699" y="3974037"/>
                </a:cubicBezTo>
                <a:cubicBezTo>
                  <a:pt x="9173699" y="3957271"/>
                  <a:pt x="9181753" y="3943616"/>
                  <a:pt x="9197863" y="3933073"/>
                </a:cubicBezTo>
                <a:cubicBezTo>
                  <a:pt x="9206053" y="3927716"/>
                  <a:pt x="9216195" y="3923549"/>
                  <a:pt x="9228288" y="3920570"/>
                </a:cubicBezTo>
                <a:cubicBezTo>
                  <a:pt x="9240382" y="3917591"/>
                  <a:pt x="9255031" y="3916102"/>
                  <a:pt x="9272237" y="3916102"/>
                </a:cubicBezTo>
                <a:cubicBezTo>
                  <a:pt x="9289443" y="3916102"/>
                  <a:pt x="9306668" y="3917794"/>
                  <a:pt x="9323910" y="3921178"/>
                </a:cubicBezTo>
                <a:cubicBezTo>
                  <a:pt x="9386323" y="3932753"/>
                  <a:pt x="9431343" y="3958625"/>
                  <a:pt x="9458971" y="3998796"/>
                </a:cubicBezTo>
                <a:lnTo>
                  <a:pt x="9478212" y="3995166"/>
                </a:lnTo>
                <a:lnTo>
                  <a:pt x="9489010" y="3824336"/>
                </a:lnTo>
                <a:cubicBezTo>
                  <a:pt x="9425848" y="3785639"/>
                  <a:pt x="9354720" y="3766290"/>
                  <a:pt x="9275625" y="3766290"/>
                </a:cubicBezTo>
                <a:close/>
                <a:moveTo>
                  <a:pt x="8916100" y="3766290"/>
                </a:moveTo>
                <a:cubicBezTo>
                  <a:pt x="8910081" y="3770161"/>
                  <a:pt x="8904839" y="3773351"/>
                  <a:pt x="8900375" y="3775859"/>
                </a:cubicBezTo>
                <a:cubicBezTo>
                  <a:pt x="8895911" y="3778368"/>
                  <a:pt x="8878936" y="3779622"/>
                  <a:pt x="8849450" y="3779622"/>
                </a:cubicBezTo>
                <a:lnTo>
                  <a:pt x="8514932" y="3779622"/>
                </a:lnTo>
                <a:cubicBezTo>
                  <a:pt x="8464377" y="3779622"/>
                  <a:pt x="8431708" y="3777666"/>
                  <a:pt x="8416925" y="3773755"/>
                </a:cubicBezTo>
                <a:lnTo>
                  <a:pt x="8407479" y="3781628"/>
                </a:lnTo>
                <a:lnTo>
                  <a:pt x="8407479" y="3930752"/>
                </a:lnTo>
                <a:lnTo>
                  <a:pt x="8422248" y="3934238"/>
                </a:lnTo>
                <a:cubicBezTo>
                  <a:pt x="8428438" y="3930378"/>
                  <a:pt x="8433770" y="3927189"/>
                  <a:pt x="8438244" y="3924672"/>
                </a:cubicBezTo>
                <a:cubicBezTo>
                  <a:pt x="8442720" y="3922156"/>
                  <a:pt x="8459568" y="3920897"/>
                  <a:pt x="8488788" y="3920897"/>
                </a:cubicBezTo>
                <a:lnTo>
                  <a:pt x="8583546" y="3920897"/>
                </a:lnTo>
                <a:lnTo>
                  <a:pt x="8583546" y="4510980"/>
                </a:lnTo>
                <a:lnTo>
                  <a:pt x="8611502" y="4510980"/>
                </a:lnTo>
                <a:cubicBezTo>
                  <a:pt x="8681375" y="4510980"/>
                  <a:pt x="8729111" y="4512046"/>
                  <a:pt x="8754708" y="4514177"/>
                </a:cubicBezTo>
                <a:lnTo>
                  <a:pt x="8754708" y="3920897"/>
                </a:lnTo>
                <a:lnTo>
                  <a:pt x="8823314" y="3920897"/>
                </a:lnTo>
                <a:cubicBezTo>
                  <a:pt x="8873523" y="3920897"/>
                  <a:pt x="8906258" y="3922856"/>
                  <a:pt x="8921516" y="3926773"/>
                </a:cubicBezTo>
                <a:lnTo>
                  <a:pt x="8931303" y="3918695"/>
                </a:lnTo>
                <a:lnTo>
                  <a:pt x="8931303" y="3770091"/>
                </a:lnTo>
                <a:close/>
                <a:moveTo>
                  <a:pt x="8157470" y="3766290"/>
                </a:moveTo>
                <a:cubicBezTo>
                  <a:pt x="8030002" y="3766290"/>
                  <a:pt x="7932429" y="3800679"/>
                  <a:pt x="7864750" y="3869458"/>
                </a:cubicBezTo>
                <a:cubicBezTo>
                  <a:pt x="7797972" y="3937698"/>
                  <a:pt x="7764584" y="4030714"/>
                  <a:pt x="7764584" y="4148506"/>
                </a:cubicBezTo>
                <a:cubicBezTo>
                  <a:pt x="7764584" y="4259842"/>
                  <a:pt x="7795013" y="4349421"/>
                  <a:pt x="7855873" y="4417241"/>
                </a:cubicBezTo>
                <a:cubicBezTo>
                  <a:pt x="7919522" y="4488627"/>
                  <a:pt x="8007250" y="4524320"/>
                  <a:pt x="8119056" y="4524320"/>
                </a:cubicBezTo>
                <a:cubicBezTo>
                  <a:pt x="8214023" y="4524320"/>
                  <a:pt x="8291102" y="4499754"/>
                  <a:pt x="8350296" y="4450622"/>
                </a:cubicBezTo>
                <a:lnTo>
                  <a:pt x="8350296" y="4290717"/>
                </a:lnTo>
                <a:lnTo>
                  <a:pt x="8334465" y="4284341"/>
                </a:lnTo>
                <a:cubicBezTo>
                  <a:pt x="8320481" y="4301617"/>
                  <a:pt x="8307827" y="4314422"/>
                  <a:pt x="8296501" y="4322754"/>
                </a:cubicBezTo>
                <a:cubicBezTo>
                  <a:pt x="8253536" y="4351566"/>
                  <a:pt x="8199368" y="4365972"/>
                  <a:pt x="8133995" y="4365972"/>
                </a:cubicBezTo>
                <a:cubicBezTo>
                  <a:pt x="8077193" y="4365972"/>
                  <a:pt x="8031737" y="4349920"/>
                  <a:pt x="7997625" y="4317814"/>
                </a:cubicBezTo>
                <a:cubicBezTo>
                  <a:pt x="7956372" y="4279242"/>
                  <a:pt x="7935745" y="4219603"/>
                  <a:pt x="7935745" y="4138899"/>
                </a:cubicBezTo>
                <a:cubicBezTo>
                  <a:pt x="7935745" y="4069650"/>
                  <a:pt x="7951984" y="4016779"/>
                  <a:pt x="7984464" y="3980287"/>
                </a:cubicBezTo>
                <a:cubicBezTo>
                  <a:pt x="8001140" y="3961615"/>
                  <a:pt x="8022623" y="3947139"/>
                  <a:pt x="8048912" y="3936856"/>
                </a:cubicBezTo>
                <a:cubicBezTo>
                  <a:pt x="8075201" y="3926574"/>
                  <a:pt x="8102047" y="3921433"/>
                  <a:pt x="8129450" y="3921433"/>
                </a:cubicBezTo>
                <a:cubicBezTo>
                  <a:pt x="8156854" y="3921433"/>
                  <a:pt x="8179387" y="3922935"/>
                  <a:pt x="8197049" y="3925939"/>
                </a:cubicBezTo>
                <a:cubicBezTo>
                  <a:pt x="8259195" y="3935604"/>
                  <a:pt x="8301826" y="3955975"/>
                  <a:pt x="8324942" y="3987054"/>
                </a:cubicBezTo>
                <a:lnTo>
                  <a:pt x="8339090" y="3979538"/>
                </a:lnTo>
                <a:lnTo>
                  <a:pt x="8339090" y="3805316"/>
                </a:lnTo>
                <a:cubicBezTo>
                  <a:pt x="8286244" y="3779299"/>
                  <a:pt x="8225704" y="3766290"/>
                  <a:pt x="8157470" y="3766290"/>
                </a:cubicBezTo>
                <a:close/>
                <a:moveTo>
                  <a:pt x="6289046" y="3766290"/>
                </a:moveTo>
                <a:cubicBezTo>
                  <a:pt x="6230572" y="3766290"/>
                  <a:pt x="6177670" y="3777021"/>
                  <a:pt x="6130340" y="3798484"/>
                </a:cubicBezTo>
                <a:cubicBezTo>
                  <a:pt x="6083010" y="3819947"/>
                  <a:pt x="6042719" y="3848766"/>
                  <a:pt x="6009466" y="3884941"/>
                </a:cubicBezTo>
                <a:cubicBezTo>
                  <a:pt x="5976213" y="3921116"/>
                  <a:pt x="5950617" y="3963004"/>
                  <a:pt x="5932677" y="4010606"/>
                </a:cubicBezTo>
                <a:cubicBezTo>
                  <a:pt x="5914737" y="4058208"/>
                  <a:pt x="5905767" y="4108616"/>
                  <a:pt x="5905767" y="4161830"/>
                </a:cubicBezTo>
                <a:cubicBezTo>
                  <a:pt x="5905767" y="4215043"/>
                  <a:pt x="5915403" y="4264041"/>
                  <a:pt x="5934675" y="4308823"/>
                </a:cubicBezTo>
                <a:cubicBezTo>
                  <a:pt x="5953947" y="4353605"/>
                  <a:pt x="5980242" y="4391927"/>
                  <a:pt x="6013561" y="4423788"/>
                </a:cubicBezTo>
                <a:cubicBezTo>
                  <a:pt x="6046884" y="4455650"/>
                  <a:pt x="6085977" y="4480370"/>
                  <a:pt x="6130842" y="4497950"/>
                </a:cubicBezTo>
                <a:cubicBezTo>
                  <a:pt x="6175706" y="4515530"/>
                  <a:pt x="6219511" y="4524320"/>
                  <a:pt x="6262255" y="4524320"/>
                </a:cubicBezTo>
                <a:cubicBezTo>
                  <a:pt x="6304999" y="4524320"/>
                  <a:pt x="6342271" y="4520115"/>
                  <a:pt x="6374070" y="4511703"/>
                </a:cubicBezTo>
                <a:cubicBezTo>
                  <a:pt x="6439051" y="4494449"/>
                  <a:pt x="6494959" y="4462953"/>
                  <a:pt x="6541797" y="4417216"/>
                </a:cubicBezTo>
                <a:cubicBezTo>
                  <a:pt x="6618159" y="4342690"/>
                  <a:pt x="6656341" y="4249563"/>
                  <a:pt x="6656341" y="4137836"/>
                </a:cubicBezTo>
                <a:cubicBezTo>
                  <a:pt x="6656341" y="4022413"/>
                  <a:pt x="6619165" y="3930471"/>
                  <a:pt x="6544815" y="3862010"/>
                </a:cubicBezTo>
                <a:cubicBezTo>
                  <a:pt x="6475498" y="3798197"/>
                  <a:pt x="6390241" y="3766290"/>
                  <a:pt x="6289046" y="3766290"/>
                </a:cubicBezTo>
                <a:close/>
                <a:moveTo>
                  <a:pt x="5489372" y="3766290"/>
                </a:moveTo>
                <a:cubicBezTo>
                  <a:pt x="5416682" y="3766290"/>
                  <a:pt x="5351877" y="3769946"/>
                  <a:pt x="5294957" y="3777258"/>
                </a:cubicBezTo>
                <a:lnTo>
                  <a:pt x="5294957" y="4510980"/>
                </a:lnTo>
                <a:lnTo>
                  <a:pt x="5458653" y="4510980"/>
                </a:lnTo>
                <a:lnTo>
                  <a:pt x="5458653" y="4233547"/>
                </a:lnTo>
                <a:cubicBezTo>
                  <a:pt x="5474297" y="4235327"/>
                  <a:pt x="5488435" y="4236217"/>
                  <a:pt x="5501067" y="4236217"/>
                </a:cubicBezTo>
                <a:cubicBezTo>
                  <a:pt x="5513698" y="4236217"/>
                  <a:pt x="5522781" y="4235860"/>
                  <a:pt x="5528313" y="4235146"/>
                </a:cubicBezTo>
                <a:lnTo>
                  <a:pt x="5652142" y="4515248"/>
                </a:lnTo>
                <a:cubicBezTo>
                  <a:pt x="5730075" y="4509200"/>
                  <a:pt x="5787948" y="4509022"/>
                  <a:pt x="5825761" y="4514713"/>
                </a:cubicBezTo>
                <a:lnTo>
                  <a:pt x="5835853" y="4500284"/>
                </a:lnTo>
                <a:cubicBezTo>
                  <a:pt x="5823088" y="4487553"/>
                  <a:pt x="5806726" y="4459736"/>
                  <a:pt x="5786768" y="4416833"/>
                </a:cubicBezTo>
                <a:lnTo>
                  <a:pt x="5677930" y="4192166"/>
                </a:lnTo>
                <a:cubicBezTo>
                  <a:pt x="5693642" y="4184984"/>
                  <a:pt x="5709110" y="4174339"/>
                  <a:pt x="5724336" y="4160231"/>
                </a:cubicBezTo>
                <a:cubicBezTo>
                  <a:pt x="5771291" y="4115900"/>
                  <a:pt x="5794769" y="4062729"/>
                  <a:pt x="5794769" y="4000718"/>
                </a:cubicBezTo>
                <a:cubicBezTo>
                  <a:pt x="5794769" y="3921141"/>
                  <a:pt x="5769231" y="3862176"/>
                  <a:pt x="5718155" y="3823821"/>
                </a:cubicBezTo>
                <a:cubicBezTo>
                  <a:pt x="5667077" y="3785467"/>
                  <a:pt x="5590817" y="3766290"/>
                  <a:pt x="5489372" y="3766290"/>
                </a:cubicBezTo>
                <a:close/>
                <a:moveTo>
                  <a:pt x="4876262" y="3766290"/>
                </a:moveTo>
                <a:cubicBezTo>
                  <a:pt x="4824199" y="3766290"/>
                  <a:pt x="4769886" y="3769949"/>
                  <a:pt x="4713322" y="3777267"/>
                </a:cubicBezTo>
                <a:lnTo>
                  <a:pt x="4713322" y="4510980"/>
                </a:lnTo>
                <a:lnTo>
                  <a:pt x="4871679" y="4510980"/>
                </a:lnTo>
                <a:lnTo>
                  <a:pt x="4871679" y="4315706"/>
                </a:lnTo>
                <a:cubicBezTo>
                  <a:pt x="4874292" y="4316777"/>
                  <a:pt x="4880620" y="4317313"/>
                  <a:pt x="4890665" y="4317313"/>
                </a:cubicBezTo>
                <a:cubicBezTo>
                  <a:pt x="4974651" y="4317313"/>
                  <a:pt x="5043427" y="4294410"/>
                  <a:pt x="5096992" y="4248605"/>
                </a:cubicBezTo>
                <a:cubicBezTo>
                  <a:pt x="5154859" y="4199325"/>
                  <a:pt x="5183792" y="4132700"/>
                  <a:pt x="5183792" y="4048731"/>
                </a:cubicBezTo>
                <a:cubicBezTo>
                  <a:pt x="5183792" y="3955420"/>
                  <a:pt x="5157440" y="3885019"/>
                  <a:pt x="5104734" y="3837527"/>
                </a:cubicBezTo>
                <a:cubicBezTo>
                  <a:pt x="5052027" y="3790036"/>
                  <a:pt x="4975870" y="3766290"/>
                  <a:pt x="4876262" y="3766290"/>
                </a:cubicBezTo>
                <a:close/>
                <a:moveTo>
                  <a:pt x="2566296" y="3766290"/>
                </a:moveTo>
                <a:cubicBezTo>
                  <a:pt x="2438828" y="3766290"/>
                  <a:pt x="2341255" y="3800679"/>
                  <a:pt x="2273576" y="3869458"/>
                </a:cubicBezTo>
                <a:cubicBezTo>
                  <a:pt x="2206798" y="3937698"/>
                  <a:pt x="2173409" y="4030714"/>
                  <a:pt x="2173409" y="4148506"/>
                </a:cubicBezTo>
                <a:cubicBezTo>
                  <a:pt x="2173409" y="4259842"/>
                  <a:pt x="2203839" y="4349421"/>
                  <a:pt x="2264699" y="4417241"/>
                </a:cubicBezTo>
                <a:cubicBezTo>
                  <a:pt x="2328348" y="4488627"/>
                  <a:pt x="2416076" y="4524320"/>
                  <a:pt x="2527882" y="4524320"/>
                </a:cubicBezTo>
                <a:cubicBezTo>
                  <a:pt x="2622848" y="4524320"/>
                  <a:pt x="2699928" y="4499754"/>
                  <a:pt x="2759122" y="4450622"/>
                </a:cubicBezTo>
                <a:lnTo>
                  <a:pt x="2759122" y="4290717"/>
                </a:lnTo>
                <a:lnTo>
                  <a:pt x="2743290" y="4284341"/>
                </a:lnTo>
                <a:cubicBezTo>
                  <a:pt x="2729306" y="4301617"/>
                  <a:pt x="2716652" y="4314422"/>
                  <a:pt x="2705327" y="4322754"/>
                </a:cubicBezTo>
                <a:cubicBezTo>
                  <a:pt x="2662361" y="4351566"/>
                  <a:pt x="2608193" y="4365972"/>
                  <a:pt x="2542821" y="4365972"/>
                </a:cubicBezTo>
                <a:cubicBezTo>
                  <a:pt x="2486019" y="4365972"/>
                  <a:pt x="2440563" y="4349920"/>
                  <a:pt x="2406451" y="4317814"/>
                </a:cubicBezTo>
                <a:cubicBezTo>
                  <a:pt x="2365197" y="4279242"/>
                  <a:pt x="2344570" y="4219603"/>
                  <a:pt x="2344570" y="4138899"/>
                </a:cubicBezTo>
                <a:cubicBezTo>
                  <a:pt x="2344570" y="4069650"/>
                  <a:pt x="2360810" y="4016779"/>
                  <a:pt x="2393289" y="3980287"/>
                </a:cubicBezTo>
                <a:cubicBezTo>
                  <a:pt x="2409965" y="3961615"/>
                  <a:pt x="2431448" y="3947139"/>
                  <a:pt x="2457737" y="3936856"/>
                </a:cubicBezTo>
                <a:cubicBezTo>
                  <a:pt x="2484027" y="3926574"/>
                  <a:pt x="2510873" y="3921433"/>
                  <a:pt x="2538276" y="3921433"/>
                </a:cubicBezTo>
                <a:cubicBezTo>
                  <a:pt x="2565679" y="3921433"/>
                  <a:pt x="2588212" y="3922935"/>
                  <a:pt x="2605874" y="3925939"/>
                </a:cubicBezTo>
                <a:cubicBezTo>
                  <a:pt x="2668021" y="3935604"/>
                  <a:pt x="2710652" y="3955975"/>
                  <a:pt x="2733767" y="3987054"/>
                </a:cubicBezTo>
                <a:lnTo>
                  <a:pt x="2747915" y="3979538"/>
                </a:lnTo>
                <a:lnTo>
                  <a:pt x="2747915" y="3805316"/>
                </a:lnTo>
                <a:cubicBezTo>
                  <a:pt x="2695070" y="3779299"/>
                  <a:pt x="2634530" y="3766290"/>
                  <a:pt x="2566296" y="3766290"/>
                </a:cubicBezTo>
                <a:close/>
                <a:moveTo>
                  <a:pt x="1247237" y="3766290"/>
                </a:moveTo>
                <a:cubicBezTo>
                  <a:pt x="1195174" y="3766290"/>
                  <a:pt x="1140861" y="3769949"/>
                  <a:pt x="1084297" y="3777267"/>
                </a:cubicBezTo>
                <a:lnTo>
                  <a:pt x="1084297" y="4510980"/>
                </a:lnTo>
                <a:lnTo>
                  <a:pt x="1242654" y="4510980"/>
                </a:lnTo>
                <a:lnTo>
                  <a:pt x="1242654" y="4315706"/>
                </a:lnTo>
                <a:cubicBezTo>
                  <a:pt x="1245267" y="4316777"/>
                  <a:pt x="1251596" y="4317313"/>
                  <a:pt x="1261640" y="4317313"/>
                </a:cubicBezTo>
                <a:cubicBezTo>
                  <a:pt x="1345626" y="4317313"/>
                  <a:pt x="1414402" y="4294410"/>
                  <a:pt x="1467967" y="4248605"/>
                </a:cubicBezTo>
                <a:cubicBezTo>
                  <a:pt x="1525835" y="4199325"/>
                  <a:pt x="1554768" y="4132700"/>
                  <a:pt x="1554768" y="4048731"/>
                </a:cubicBezTo>
                <a:cubicBezTo>
                  <a:pt x="1554768" y="3955420"/>
                  <a:pt x="1528415" y="3885019"/>
                  <a:pt x="1475709" y="3837527"/>
                </a:cubicBezTo>
                <a:cubicBezTo>
                  <a:pt x="1423002" y="3790036"/>
                  <a:pt x="1346845" y="3766290"/>
                  <a:pt x="1247237" y="3766290"/>
                </a:cubicBezTo>
                <a:close/>
                <a:moveTo>
                  <a:pt x="674551" y="3766290"/>
                </a:moveTo>
                <a:cubicBezTo>
                  <a:pt x="595456" y="3766290"/>
                  <a:pt x="532292" y="3787115"/>
                  <a:pt x="485058" y="3828766"/>
                </a:cubicBezTo>
                <a:cubicBezTo>
                  <a:pt x="438221" y="3869985"/>
                  <a:pt x="414803" y="3923924"/>
                  <a:pt x="414803" y="3990583"/>
                </a:cubicBezTo>
                <a:cubicBezTo>
                  <a:pt x="414803" y="4054776"/>
                  <a:pt x="432539" y="4104988"/>
                  <a:pt x="468011" y="4141220"/>
                </a:cubicBezTo>
                <a:cubicBezTo>
                  <a:pt x="487686" y="4161268"/>
                  <a:pt x="513500" y="4177905"/>
                  <a:pt x="545455" y="4191129"/>
                </a:cubicBezTo>
                <a:cubicBezTo>
                  <a:pt x="577410" y="4204353"/>
                  <a:pt x="617602" y="4213262"/>
                  <a:pt x="666032" y="4217856"/>
                </a:cubicBezTo>
                <a:cubicBezTo>
                  <a:pt x="714461" y="4222450"/>
                  <a:pt x="749196" y="4231592"/>
                  <a:pt x="770237" y="4245281"/>
                </a:cubicBezTo>
                <a:cubicBezTo>
                  <a:pt x="777453" y="4249951"/>
                  <a:pt x="782973" y="4256184"/>
                  <a:pt x="786800" y="4263977"/>
                </a:cubicBezTo>
                <a:cubicBezTo>
                  <a:pt x="790625" y="4271771"/>
                  <a:pt x="792539" y="4281828"/>
                  <a:pt x="792539" y="4294148"/>
                </a:cubicBezTo>
                <a:cubicBezTo>
                  <a:pt x="792539" y="4306468"/>
                  <a:pt x="789192" y="4317647"/>
                  <a:pt x="782497" y="4327686"/>
                </a:cubicBezTo>
                <a:cubicBezTo>
                  <a:pt x="761581" y="4358901"/>
                  <a:pt x="717338" y="4374508"/>
                  <a:pt x="649767" y="4374508"/>
                </a:cubicBezTo>
                <a:cubicBezTo>
                  <a:pt x="553548" y="4374508"/>
                  <a:pt x="482343" y="4336449"/>
                  <a:pt x="436153" y="4260330"/>
                </a:cubicBezTo>
                <a:lnTo>
                  <a:pt x="419777" y="4267191"/>
                </a:lnTo>
                <a:lnTo>
                  <a:pt x="413732" y="4456718"/>
                </a:lnTo>
                <a:cubicBezTo>
                  <a:pt x="432460" y="4469738"/>
                  <a:pt x="452157" y="4480306"/>
                  <a:pt x="472823" y="4488423"/>
                </a:cubicBezTo>
                <a:cubicBezTo>
                  <a:pt x="534454" y="4512355"/>
                  <a:pt x="596992" y="4524320"/>
                  <a:pt x="660437" y="4524320"/>
                </a:cubicBezTo>
                <a:cubicBezTo>
                  <a:pt x="739776" y="4524320"/>
                  <a:pt x="805644" y="4505527"/>
                  <a:pt x="858041" y="4467941"/>
                </a:cubicBezTo>
                <a:cubicBezTo>
                  <a:pt x="920301" y="4423372"/>
                  <a:pt x="951431" y="4360108"/>
                  <a:pt x="951431" y="4278151"/>
                </a:cubicBezTo>
                <a:cubicBezTo>
                  <a:pt x="951431" y="4215431"/>
                  <a:pt x="933290" y="4172820"/>
                  <a:pt x="897007" y="4150317"/>
                </a:cubicBezTo>
                <a:cubicBezTo>
                  <a:pt x="874527" y="4119601"/>
                  <a:pt x="847684" y="4098298"/>
                  <a:pt x="816477" y="4086409"/>
                </a:cubicBezTo>
                <a:cubicBezTo>
                  <a:pt x="785270" y="4074520"/>
                  <a:pt x="745262" y="4065327"/>
                  <a:pt x="696453" y="4058832"/>
                </a:cubicBezTo>
                <a:cubicBezTo>
                  <a:pt x="647644" y="4052336"/>
                  <a:pt x="614904" y="4042975"/>
                  <a:pt x="598234" y="4030748"/>
                </a:cubicBezTo>
                <a:cubicBezTo>
                  <a:pt x="581161" y="4016663"/>
                  <a:pt x="572624" y="3997759"/>
                  <a:pt x="572624" y="3974037"/>
                </a:cubicBezTo>
                <a:cubicBezTo>
                  <a:pt x="572624" y="3957271"/>
                  <a:pt x="580679" y="3943616"/>
                  <a:pt x="596788" y="3933073"/>
                </a:cubicBezTo>
                <a:cubicBezTo>
                  <a:pt x="604979" y="3927716"/>
                  <a:pt x="615121" y="3923549"/>
                  <a:pt x="627214" y="3920570"/>
                </a:cubicBezTo>
                <a:cubicBezTo>
                  <a:pt x="639307" y="3917591"/>
                  <a:pt x="653957" y="3916102"/>
                  <a:pt x="671163" y="3916102"/>
                </a:cubicBezTo>
                <a:cubicBezTo>
                  <a:pt x="688369" y="3916102"/>
                  <a:pt x="705593" y="3917794"/>
                  <a:pt x="722836" y="3921178"/>
                </a:cubicBezTo>
                <a:cubicBezTo>
                  <a:pt x="785249" y="3932753"/>
                  <a:pt x="830269" y="3958625"/>
                  <a:pt x="857896" y="3998796"/>
                </a:cubicBezTo>
                <a:lnTo>
                  <a:pt x="877137" y="3995166"/>
                </a:lnTo>
                <a:lnTo>
                  <a:pt x="887935" y="3824336"/>
                </a:lnTo>
                <a:cubicBezTo>
                  <a:pt x="824774" y="3785639"/>
                  <a:pt x="753646" y="3766290"/>
                  <a:pt x="674551" y="376629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3200" dirty="0"/>
          </a:p>
        </p:txBody>
      </p:sp>
      <p:pic>
        <p:nvPicPr>
          <p:cNvPr id="4" name="pic f12" descr="School - Free education icons">
            <a:extLst>
              <a:ext uri="{FF2B5EF4-FFF2-40B4-BE49-F238E27FC236}">
                <a16:creationId xmlns:a16="http://schemas.microsoft.com/office/drawing/2014/main" id="{B798F70A-614F-6E3B-CB1A-9BAFBEEA2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49" y="-7047998"/>
            <a:ext cx="2298702" cy="229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680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4 f11">
            <a:extLst>
              <a:ext uri="{FF2B5EF4-FFF2-40B4-BE49-F238E27FC236}">
                <a16:creationId xmlns:a16="http://schemas.microsoft.com/office/drawing/2014/main" id="{F7275F6E-3D57-9AAC-74A8-2D1705FEB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r="3" b="3"/>
          <a:stretch/>
        </p:blipFill>
        <p:spPr>
          <a:xfrm>
            <a:off x="6291044" y="10"/>
            <a:ext cx="5897066" cy="3320469"/>
          </a:xfrm>
          <a:prstGeom prst="rect">
            <a:avLst/>
          </a:prstGeom>
        </p:spPr>
      </p:pic>
      <p:pic>
        <p:nvPicPr>
          <p:cNvPr id="29" name="pic3 f11">
            <a:extLst>
              <a:ext uri="{FF2B5EF4-FFF2-40B4-BE49-F238E27FC236}">
                <a16:creationId xmlns:a16="http://schemas.microsoft.com/office/drawing/2014/main" id="{86B8F710-602F-A52A-400F-1C1B291BB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r="12336" b="1"/>
          <a:stretch/>
        </p:blipFill>
        <p:spPr>
          <a:xfrm>
            <a:off x="4763" y="10"/>
            <a:ext cx="5897066" cy="3320469"/>
          </a:xfrm>
          <a:prstGeom prst="rect">
            <a:avLst/>
          </a:prstGeom>
        </p:spPr>
      </p:pic>
      <p:pic>
        <p:nvPicPr>
          <p:cNvPr id="33" name="pic2 f11">
            <a:extLst>
              <a:ext uri="{FF2B5EF4-FFF2-40B4-BE49-F238E27FC236}">
                <a16:creationId xmlns:a16="http://schemas.microsoft.com/office/drawing/2014/main" id="{38B1DD45-28CF-FDBA-4D4C-65CC40048E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 r="1485" b="-2"/>
          <a:stretch/>
        </p:blipFill>
        <p:spPr>
          <a:xfrm>
            <a:off x="6286002" y="3533134"/>
            <a:ext cx="5904856" cy="3324865"/>
          </a:xfrm>
          <a:prstGeom prst="rect">
            <a:avLst/>
          </a:prstGeom>
        </p:spPr>
      </p:pic>
      <p:pic>
        <p:nvPicPr>
          <p:cNvPr id="31" name="pic1 f11">
            <a:extLst>
              <a:ext uri="{FF2B5EF4-FFF2-40B4-BE49-F238E27FC236}">
                <a16:creationId xmlns:a16="http://schemas.microsoft.com/office/drawing/2014/main" id="{BDF3953F-2535-122F-0762-885F58F52F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12913" b="1"/>
          <a:stretch/>
        </p:blipFill>
        <p:spPr>
          <a:xfrm>
            <a:off x="7511" y="3533134"/>
            <a:ext cx="5904856" cy="3324865"/>
          </a:xfrm>
          <a:prstGeom prst="rect">
            <a:avLst/>
          </a:prstGeom>
        </p:spPr>
      </p:pic>
      <p:sp>
        <p:nvSpPr>
          <p:cNvPr id="3" name="!!tb f11">
            <a:extLst>
              <a:ext uri="{FF2B5EF4-FFF2-40B4-BE49-F238E27FC236}">
                <a16:creationId xmlns:a16="http://schemas.microsoft.com/office/drawing/2014/main" id="{B902CA4E-E3D5-A2BE-3D67-1D057E717DB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91966" y="3510476"/>
            <a:ext cx="9801854" cy="26142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FFFFFF"/>
                </a:solidFill>
                <a:latin typeface="Hammersmith One" panose="02010703030501060504" pitchFamily="2" charset="0"/>
              </a:rPr>
              <a:t>We went to Greece to find more ideas to improve promoting democracy at our school: school exchange with a school in Trikala, central Greece</a:t>
            </a:r>
          </a:p>
        </p:txBody>
      </p:sp>
      <p:sp>
        <p:nvSpPr>
          <p:cNvPr id="5" name="!!title f11">
            <a:extLst>
              <a:ext uri="{FF2B5EF4-FFF2-40B4-BE49-F238E27FC236}">
                <a16:creationId xmlns:a16="http://schemas.microsoft.com/office/drawing/2014/main" id="{E92648B6-B08C-B499-DD80-43341B9CD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Hammersmith One" panose="02010703030501060504" pitchFamily="2" charset="0"/>
              </a:rPr>
              <a:t>International exchange 2023</a:t>
            </a:r>
            <a:br>
              <a:rPr lang="en-US" sz="4800" b="1" kern="1200" dirty="0">
                <a:solidFill>
                  <a:srgbClr val="FFFFFF"/>
                </a:solidFill>
                <a:latin typeface="Hammersmith One" panose="02010703030501060504" pitchFamily="2" charset="0"/>
              </a:rPr>
            </a:br>
            <a:r>
              <a:rPr lang="en-US" sz="4800" b="1" kern="1200" dirty="0">
                <a:solidFill>
                  <a:srgbClr val="FFFFFF"/>
                </a:solidFill>
                <a:latin typeface="Hammersmith One" panose="02010703030501060504" pitchFamily="2" charset="0"/>
              </a:rPr>
              <a:t> </a:t>
            </a:r>
          </a:p>
        </p:txBody>
      </p:sp>
      <p:sp>
        <p:nvSpPr>
          <p:cNvPr id="10" name="!!bg 2 f12">
            <a:extLst>
              <a:ext uri="{FF2B5EF4-FFF2-40B4-BE49-F238E27FC236}">
                <a16:creationId xmlns:a16="http://schemas.microsoft.com/office/drawing/2014/main" id="{46B2AC29-D5B6-1514-1456-1A2ED4997049}"/>
              </a:ext>
            </a:extLst>
          </p:cNvPr>
          <p:cNvSpPr/>
          <p:nvPr/>
        </p:nvSpPr>
        <p:spPr>
          <a:xfrm>
            <a:off x="-13880" y="0"/>
            <a:ext cx="121889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spw pic" descr="Ein Bild, das Baum, draußen, Gras, Person enthält.&#10;&#10;Automatisch generierte Beschreibung">
            <a:extLst>
              <a:ext uri="{FF2B5EF4-FFF2-40B4-BE49-F238E27FC236}">
                <a16:creationId xmlns:a16="http://schemas.microsoft.com/office/drawing/2014/main" id="{E49079D6-F8B9-4820-A0B5-24C79F8A39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r="1678"/>
          <a:stretch/>
        </p:blipFill>
        <p:spPr>
          <a:xfrm>
            <a:off x="-8269406" y="-1"/>
            <a:ext cx="7903282" cy="6857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spw tb">
            <a:extLst>
              <a:ext uri="{FF2B5EF4-FFF2-40B4-BE49-F238E27FC236}">
                <a16:creationId xmlns:a16="http://schemas.microsoft.com/office/drawing/2014/main" id="{BADEB512-04C3-1BE3-7E31-5C0C04B99A62}"/>
              </a:ext>
            </a:extLst>
          </p:cNvPr>
          <p:cNvSpPr txBox="1">
            <a:spLocks/>
          </p:cNvSpPr>
          <p:nvPr/>
        </p:nvSpPr>
        <p:spPr>
          <a:xfrm>
            <a:off x="12581159" y="2418408"/>
            <a:ext cx="3721032" cy="3727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Hammersmith One" panose="02010703030501060504" pitchFamily="2" charset="0"/>
              </a:rPr>
              <a:t>A walk for charity</a:t>
            </a:r>
          </a:p>
          <a:p>
            <a:pPr marL="72000"/>
            <a:r>
              <a:rPr lang="en-US" sz="2000">
                <a:latin typeface="Hammersmith One" panose="02010703030501060504" pitchFamily="2" charset="0"/>
              </a:rPr>
              <a:t>More than 15.000€ of revenue</a:t>
            </a:r>
          </a:p>
          <a:p>
            <a:pPr marL="252000"/>
            <a:r>
              <a:rPr lang="en-US" sz="2000">
                <a:latin typeface="Hammersmith One" panose="02010703030501060504" pitchFamily="2" charset="0"/>
              </a:rPr>
              <a:t>Half of the money will be donated to </a:t>
            </a:r>
            <a:r>
              <a:rPr lang="en-US" sz="2000" b="1">
                <a:solidFill>
                  <a:srgbClr val="FF0000"/>
                </a:solidFill>
                <a:latin typeface="Hammersmith One" panose="02010703030501060504" pitchFamily="2" charset="0"/>
              </a:rPr>
              <a:t>charity</a:t>
            </a:r>
            <a:r>
              <a:rPr lang="en-US" sz="2000">
                <a:latin typeface="Hammersmith One" panose="02010703030501060504" pitchFamily="2" charset="0"/>
              </a:rPr>
              <a:t>:</a:t>
            </a:r>
          </a:p>
          <a:p>
            <a:pPr marL="252000"/>
            <a:r>
              <a:rPr lang="en-US" sz="2000">
                <a:latin typeface="Hammersmith One" panose="02010703030501060504" pitchFamily="2" charset="0"/>
              </a:rPr>
              <a:t>2021: </a:t>
            </a:r>
            <a:r>
              <a:rPr lang="en-US" sz="2000">
                <a:highlight>
                  <a:srgbClr val="FFFF00"/>
                </a:highlight>
                <a:latin typeface="Hammersmith One" panose="02010703030501060504" pitchFamily="2" charset="0"/>
              </a:rPr>
              <a:t>9.000</a:t>
            </a:r>
            <a:r>
              <a:rPr lang="en-US" sz="2000">
                <a:latin typeface="Hammersmith One" panose="02010703030501060504" pitchFamily="2" charset="0"/>
              </a:rPr>
              <a:t>€ to a children’s </a:t>
            </a:r>
            <a:r>
              <a:rPr lang="de-DE" sz="2000">
                <a:latin typeface="Hammersmith One" panose="02010703030501060504" pitchFamily="2" charset="0"/>
              </a:rPr>
              <a:t>organisation</a:t>
            </a:r>
          </a:p>
          <a:p>
            <a:pPr marL="252000"/>
            <a:r>
              <a:rPr lang="de-DE" sz="2000">
                <a:highlight>
                  <a:srgbClr val="FFFF00"/>
                </a:highlight>
                <a:latin typeface="Hammersmith One" panose="02010703030501060504" pitchFamily="2" charset="0"/>
              </a:rPr>
              <a:t>1.000</a:t>
            </a:r>
            <a:r>
              <a:rPr lang="de-DE" sz="2000">
                <a:latin typeface="Hammersmith One" panose="02010703030501060504" pitchFamily="2" charset="0"/>
              </a:rPr>
              <a:t>€ to Ukrainian refugees</a:t>
            </a:r>
          </a:p>
          <a:p>
            <a:pPr marL="252000"/>
            <a:r>
              <a:rPr lang="de-DE" sz="2000">
                <a:latin typeface="Hammersmith One" panose="02010703030501060504" pitchFamily="2" charset="0"/>
              </a:rPr>
              <a:t>2022: </a:t>
            </a:r>
            <a:r>
              <a:rPr lang="de-DE" sz="2000">
                <a:highlight>
                  <a:srgbClr val="FFFF00"/>
                </a:highlight>
                <a:latin typeface="Hammersmith One" panose="02010703030501060504" pitchFamily="2" charset="0"/>
              </a:rPr>
              <a:t>7.500</a:t>
            </a:r>
            <a:r>
              <a:rPr lang="de-DE" sz="2000">
                <a:latin typeface="Hammersmith One" panose="02010703030501060504" pitchFamily="2" charset="0"/>
              </a:rPr>
              <a:t>€ for a project of building fountains in poor countries to provide free and clean water.</a:t>
            </a:r>
            <a:endParaRPr lang="en-US" sz="2000" dirty="0">
              <a:latin typeface="Hammersmith One" panose="02010703030501060504" pitchFamily="2" charset="0"/>
            </a:endParaRPr>
          </a:p>
        </p:txBody>
      </p:sp>
      <p:sp>
        <p:nvSpPr>
          <p:cNvPr id="18" name="spw title">
            <a:extLst>
              <a:ext uri="{FF2B5EF4-FFF2-40B4-BE49-F238E27FC236}">
                <a16:creationId xmlns:a16="http://schemas.microsoft.com/office/drawing/2014/main" id="{0009D498-3F7B-BB41-E51B-24BB7B152D94}"/>
              </a:ext>
            </a:extLst>
          </p:cNvPr>
          <p:cNvSpPr txBox="1">
            <a:spLocks/>
          </p:cNvSpPr>
          <p:nvPr/>
        </p:nvSpPr>
        <p:spPr>
          <a:xfrm>
            <a:off x="12581159" y="489507"/>
            <a:ext cx="3091607" cy="16554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>
                <a:solidFill>
                  <a:srgbClr val="FF0000"/>
                </a:solidFill>
                <a:latin typeface="Hammersmith One" panose="02010703030501060504" pitchFamily="2" charset="0"/>
              </a:rPr>
              <a:t>Sponsored Walk</a:t>
            </a:r>
            <a:endParaRPr lang="de-DE" sz="4000" b="1" dirty="0">
              <a:solidFill>
                <a:srgbClr val="FF0000"/>
              </a:solidFill>
              <a:latin typeface="Hammersmith One" panose="02010703030501060504" pitchFamily="2" charset="0"/>
            </a:endParaRPr>
          </a:p>
        </p:txBody>
      </p:sp>
      <p:pic>
        <p:nvPicPr>
          <p:cNvPr id="2" name="bg f12" descr="Stadt Dormagen: Nachrichten-Archiv &quot;Lokale Schulmeldungen&quot; - Dormago.de">
            <a:extLst>
              <a:ext uri="{FF2B5EF4-FFF2-40B4-BE49-F238E27FC236}">
                <a16:creationId xmlns:a16="http://schemas.microsoft.com/office/drawing/2014/main" id="{562C37F3-3E2C-6145-4A1A-E3007EA06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2"/>
          <a:stretch/>
        </p:blipFill>
        <p:spPr bwMode="auto">
          <a:xfrm>
            <a:off x="0" y="-2194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b f12">
            <a:extLst>
              <a:ext uri="{FF2B5EF4-FFF2-40B4-BE49-F238E27FC236}">
                <a16:creationId xmlns:a16="http://schemas.microsoft.com/office/drawing/2014/main" id="{3A287366-9D01-CC1C-C620-F87DECAE3C41}"/>
              </a:ext>
            </a:extLst>
          </p:cNvPr>
          <p:cNvSpPr txBox="1"/>
          <p:nvPr/>
        </p:nvSpPr>
        <p:spPr>
          <a:xfrm>
            <a:off x="0" y="-219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6278376" y="5261788"/>
                </a:moveTo>
                <a:cubicBezTo>
                  <a:pt x="6343481" y="5261788"/>
                  <a:pt x="6394710" y="5284671"/>
                  <a:pt x="6432064" y="5330437"/>
                </a:cubicBezTo>
                <a:cubicBezTo>
                  <a:pt x="6467117" y="5373657"/>
                  <a:pt x="6484643" y="5427710"/>
                  <a:pt x="6484643" y="5492594"/>
                </a:cubicBezTo>
                <a:cubicBezTo>
                  <a:pt x="6484643" y="5561537"/>
                  <a:pt x="6465437" y="5619614"/>
                  <a:pt x="6427023" y="5666825"/>
                </a:cubicBezTo>
                <a:cubicBezTo>
                  <a:pt x="6393478" y="5697071"/>
                  <a:pt x="6347131" y="5712194"/>
                  <a:pt x="6287983" y="5712194"/>
                </a:cubicBezTo>
                <a:cubicBezTo>
                  <a:pt x="6225757" y="5712194"/>
                  <a:pt x="6169043" y="5691210"/>
                  <a:pt x="6117842" y="5649242"/>
                </a:cubicBezTo>
                <a:cubicBezTo>
                  <a:pt x="6111210" y="5632821"/>
                  <a:pt x="6102644" y="5611401"/>
                  <a:pt x="6092143" y="5584981"/>
                </a:cubicBezTo>
                <a:cubicBezTo>
                  <a:pt x="6081643" y="5558561"/>
                  <a:pt x="6076393" y="5529367"/>
                  <a:pt x="6076393" y="5497398"/>
                </a:cubicBezTo>
                <a:cubicBezTo>
                  <a:pt x="6076393" y="5430490"/>
                  <a:pt x="6093879" y="5375136"/>
                  <a:pt x="6128853" y="5331338"/>
                </a:cubicBezTo>
                <a:cubicBezTo>
                  <a:pt x="6165804" y="5284971"/>
                  <a:pt x="6215645" y="5261788"/>
                  <a:pt x="6278376" y="5261788"/>
                </a:cubicBezTo>
                <a:close/>
                <a:moveTo>
                  <a:pt x="5440176" y="5261788"/>
                </a:moveTo>
                <a:cubicBezTo>
                  <a:pt x="5505281" y="5261788"/>
                  <a:pt x="5556510" y="5284671"/>
                  <a:pt x="5593865" y="5330437"/>
                </a:cubicBezTo>
                <a:cubicBezTo>
                  <a:pt x="5628917" y="5373657"/>
                  <a:pt x="5646444" y="5427710"/>
                  <a:pt x="5646444" y="5492594"/>
                </a:cubicBezTo>
                <a:cubicBezTo>
                  <a:pt x="5646444" y="5561537"/>
                  <a:pt x="5627237" y="5619614"/>
                  <a:pt x="5588823" y="5666825"/>
                </a:cubicBezTo>
                <a:cubicBezTo>
                  <a:pt x="5555278" y="5697071"/>
                  <a:pt x="5508931" y="5712194"/>
                  <a:pt x="5449784" y="5712194"/>
                </a:cubicBezTo>
                <a:cubicBezTo>
                  <a:pt x="5387557" y="5712194"/>
                  <a:pt x="5330843" y="5691210"/>
                  <a:pt x="5279642" y="5649242"/>
                </a:cubicBezTo>
                <a:cubicBezTo>
                  <a:pt x="5273011" y="5632821"/>
                  <a:pt x="5264444" y="5611401"/>
                  <a:pt x="5253943" y="5584981"/>
                </a:cubicBezTo>
                <a:cubicBezTo>
                  <a:pt x="5243443" y="5558561"/>
                  <a:pt x="5238193" y="5529367"/>
                  <a:pt x="5238193" y="5497398"/>
                </a:cubicBezTo>
                <a:cubicBezTo>
                  <a:pt x="5238193" y="5430490"/>
                  <a:pt x="5255679" y="5375136"/>
                  <a:pt x="5290653" y="5331338"/>
                </a:cubicBezTo>
                <a:cubicBezTo>
                  <a:pt x="5327604" y="5284971"/>
                  <a:pt x="5377445" y="5261788"/>
                  <a:pt x="5440176" y="5261788"/>
                </a:cubicBezTo>
                <a:close/>
                <a:moveTo>
                  <a:pt x="763401" y="5261788"/>
                </a:moveTo>
                <a:cubicBezTo>
                  <a:pt x="828507" y="5261788"/>
                  <a:pt x="879736" y="5284671"/>
                  <a:pt x="917090" y="5330437"/>
                </a:cubicBezTo>
                <a:cubicBezTo>
                  <a:pt x="952142" y="5373657"/>
                  <a:pt x="969669" y="5427710"/>
                  <a:pt x="969669" y="5492594"/>
                </a:cubicBezTo>
                <a:cubicBezTo>
                  <a:pt x="969669" y="5561537"/>
                  <a:pt x="950462" y="5619614"/>
                  <a:pt x="912048" y="5666825"/>
                </a:cubicBezTo>
                <a:cubicBezTo>
                  <a:pt x="878503" y="5697071"/>
                  <a:pt x="832157" y="5712194"/>
                  <a:pt x="773009" y="5712194"/>
                </a:cubicBezTo>
                <a:cubicBezTo>
                  <a:pt x="710782" y="5712194"/>
                  <a:pt x="654069" y="5691210"/>
                  <a:pt x="602867" y="5649242"/>
                </a:cubicBezTo>
                <a:cubicBezTo>
                  <a:pt x="596235" y="5632821"/>
                  <a:pt x="587669" y="5611401"/>
                  <a:pt x="577169" y="5584981"/>
                </a:cubicBezTo>
                <a:cubicBezTo>
                  <a:pt x="566668" y="5558561"/>
                  <a:pt x="561418" y="5529367"/>
                  <a:pt x="561418" y="5497398"/>
                </a:cubicBezTo>
                <a:cubicBezTo>
                  <a:pt x="561418" y="5430490"/>
                  <a:pt x="578905" y="5375136"/>
                  <a:pt x="613878" y="5331338"/>
                </a:cubicBezTo>
                <a:cubicBezTo>
                  <a:pt x="650829" y="5284971"/>
                  <a:pt x="700670" y="5261788"/>
                  <a:pt x="763401" y="5261788"/>
                </a:cubicBezTo>
                <a:close/>
                <a:moveTo>
                  <a:pt x="2241957" y="5256993"/>
                </a:moveTo>
                <a:cubicBezTo>
                  <a:pt x="2287599" y="5256993"/>
                  <a:pt x="2320075" y="5262267"/>
                  <a:pt x="2339386" y="5272816"/>
                </a:cubicBezTo>
                <a:cubicBezTo>
                  <a:pt x="2365704" y="5288483"/>
                  <a:pt x="2378863" y="5313174"/>
                  <a:pt x="2378863" y="5346889"/>
                </a:cubicBezTo>
                <a:cubicBezTo>
                  <a:pt x="2378863" y="5380604"/>
                  <a:pt x="2366237" y="5407474"/>
                  <a:pt x="2340985" y="5427500"/>
                </a:cubicBezTo>
                <a:cubicBezTo>
                  <a:pt x="2333491" y="5431808"/>
                  <a:pt x="2322264" y="5435873"/>
                  <a:pt x="2307303" y="5439697"/>
                </a:cubicBezTo>
                <a:cubicBezTo>
                  <a:pt x="2292341" y="5443520"/>
                  <a:pt x="2273423" y="5445431"/>
                  <a:pt x="2250549" y="5445431"/>
                </a:cubicBezTo>
                <a:cubicBezTo>
                  <a:pt x="2227675" y="5445431"/>
                  <a:pt x="2211193" y="5444712"/>
                  <a:pt x="2201104" y="5443272"/>
                </a:cubicBezTo>
                <a:lnTo>
                  <a:pt x="2201104" y="5258557"/>
                </a:lnTo>
                <a:cubicBezTo>
                  <a:pt x="2210915" y="5257515"/>
                  <a:pt x="2224533" y="5256993"/>
                  <a:pt x="2241957" y="5256993"/>
                </a:cubicBezTo>
                <a:close/>
                <a:moveTo>
                  <a:pt x="6790382" y="5119450"/>
                </a:moveTo>
                <a:lnTo>
                  <a:pt x="6790382" y="5857202"/>
                </a:lnTo>
                <a:cubicBezTo>
                  <a:pt x="6815543" y="5855071"/>
                  <a:pt x="6853849" y="5854005"/>
                  <a:pt x="6905299" y="5854005"/>
                </a:cubicBezTo>
                <a:lnTo>
                  <a:pt x="6955991" y="5854005"/>
                </a:lnTo>
                <a:cubicBezTo>
                  <a:pt x="7037597" y="5854005"/>
                  <a:pt x="7099913" y="5855249"/>
                  <a:pt x="7142941" y="5857738"/>
                </a:cubicBezTo>
                <a:lnTo>
                  <a:pt x="7142941" y="5841524"/>
                </a:lnTo>
                <a:cubicBezTo>
                  <a:pt x="7142941" y="5834552"/>
                  <a:pt x="7144188" y="5787706"/>
                  <a:pt x="7146682" y="5700988"/>
                </a:cubicBezTo>
                <a:cubicBezTo>
                  <a:pt x="7119968" y="5703125"/>
                  <a:pt x="7090550" y="5704193"/>
                  <a:pt x="7058428" y="5704193"/>
                </a:cubicBezTo>
                <a:lnTo>
                  <a:pt x="6959409" y="5704193"/>
                </a:lnTo>
                <a:lnTo>
                  <a:pt x="6959409" y="5120513"/>
                </a:lnTo>
                <a:cubicBezTo>
                  <a:pt x="6918717" y="5121935"/>
                  <a:pt x="6884541" y="5122647"/>
                  <a:pt x="6856883" y="5122647"/>
                </a:cubicBezTo>
                <a:cubicBezTo>
                  <a:pt x="6829224" y="5122647"/>
                  <a:pt x="6807057" y="5121581"/>
                  <a:pt x="6790382" y="5119450"/>
                </a:cubicBezTo>
                <a:close/>
                <a:moveTo>
                  <a:pt x="4527873" y="5118379"/>
                </a:moveTo>
                <a:cubicBezTo>
                  <a:pt x="4501363" y="5121224"/>
                  <a:pt x="4474254" y="5122647"/>
                  <a:pt x="4446548" y="5122647"/>
                </a:cubicBezTo>
                <a:lnTo>
                  <a:pt x="4424679" y="5122647"/>
                </a:lnTo>
                <a:cubicBezTo>
                  <a:pt x="4414584" y="5122647"/>
                  <a:pt x="4395306" y="5121760"/>
                  <a:pt x="4366846" y="5119985"/>
                </a:cubicBezTo>
                <a:lnTo>
                  <a:pt x="4366846" y="5854005"/>
                </a:lnTo>
                <a:lnTo>
                  <a:pt x="4394802" y="5854005"/>
                </a:lnTo>
                <a:cubicBezTo>
                  <a:pt x="4441299" y="5854005"/>
                  <a:pt x="4485656" y="5855071"/>
                  <a:pt x="4527873" y="5857202"/>
                </a:cubicBezTo>
                <a:lnTo>
                  <a:pt x="4527873" y="5552562"/>
                </a:lnTo>
                <a:lnTo>
                  <a:pt x="4756315" y="5552562"/>
                </a:lnTo>
                <a:lnTo>
                  <a:pt x="4756315" y="5854005"/>
                </a:lnTo>
                <a:lnTo>
                  <a:pt x="4804549" y="5854005"/>
                </a:lnTo>
                <a:cubicBezTo>
                  <a:pt x="4854146" y="5854005"/>
                  <a:pt x="4891744" y="5855071"/>
                  <a:pt x="4917342" y="5857202"/>
                </a:cubicBezTo>
                <a:lnTo>
                  <a:pt x="4917342" y="5118379"/>
                </a:lnTo>
                <a:cubicBezTo>
                  <a:pt x="4901306" y="5121224"/>
                  <a:pt x="4879277" y="5122647"/>
                  <a:pt x="4851253" y="5122647"/>
                </a:cubicBezTo>
                <a:cubicBezTo>
                  <a:pt x="4823229" y="5122647"/>
                  <a:pt x="4791583" y="5121760"/>
                  <a:pt x="4756315" y="5119985"/>
                </a:cubicBezTo>
                <a:lnTo>
                  <a:pt x="4756315" y="5402749"/>
                </a:lnTo>
                <a:lnTo>
                  <a:pt x="4527873" y="5402749"/>
                </a:lnTo>
                <a:close/>
                <a:moveTo>
                  <a:pt x="1450762" y="5118379"/>
                </a:moveTo>
                <a:cubicBezTo>
                  <a:pt x="1425505" y="5121224"/>
                  <a:pt x="1399569" y="5122647"/>
                  <a:pt x="1372957" y="5122647"/>
                </a:cubicBezTo>
                <a:cubicBezTo>
                  <a:pt x="1346344" y="5122647"/>
                  <a:pt x="1315401" y="5121760"/>
                  <a:pt x="1280128" y="5119985"/>
                </a:cubicBezTo>
                <a:lnTo>
                  <a:pt x="1280128" y="5582762"/>
                </a:lnTo>
                <a:cubicBezTo>
                  <a:pt x="1280128" y="5677263"/>
                  <a:pt x="1310008" y="5749755"/>
                  <a:pt x="1369769" y="5800236"/>
                </a:cubicBezTo>
                <a:cubicBezTo>
                  <a:pt x="1423010" y="5844976"/>
                  <a:pt x="1492438" y="5867345"/>
                  <a:pt x="1578052" y="5867345"/>
                </a:cubicBezTo>
                <a:cubicBezTo>
                  <a:pt x="1657130" y="5867345"/>
                  <a:pt x="1722762" y="5841249"/>
                  <a:pt x="1774950" y="5789055"/>
                </a:cubicBezTo>
                <a:cubicBezTo>
                  <a:pt x="1830210" y="5733795"/>
                  <a:pt x="1857840" y="5660941"/>
                  <a:pt x="1857840" y="5570493"/>
                </a:cubicBezTo>
                <a:lnTo>
                  <a:pt x="1857840" y="5118379"/>
                </a:lnTo>
                <a:cubicBezTo>
                  <a:pt x="1833268" y="5121224"/>
                  <a:pt x="1813809" y="5122647"/>
                  <a:pt x="1799462" y="5122647"/>
                </a:cubicBezTo>
                <a:lnTo>
                  <a:pt x="1755182" y="5122647"/>
                </a:lnTo>
                <a:cubicBezTo>
                  <a:pt x="1739753" y="5122647"/>
                  <a:pt x="1717808" y="5121760"/>
                  <a:pt x="1689348" y="5119985"/>
                </a:cubicBezTo>
                <a:lnTo>
                  <a:pt x="1689348" y="5563019"/>
                </a:lnTo>
                <a:cubicBezTo>
                  <a:pt x="1689348" y="5592874"/>
                  <a:pt x="1686137" y="5617763"/>
                  <a:pt x="1679715" y="5637687"/>
                </a:cubicBezTo>
                <a:cubicBezTo>
                  <a:pt x="1662517" y="5690918"/>
                  <a:pt x="1628097" y="5717533"/>
                  <a:pt x="1576453" y="5717533"/>
                </a:cubicBezTo>
                <a:cubicBezTo>
                  <a:pt x="1540873" y="5717533"/>
                  <a:pt x="1512671" y="5709465"/>
                  <a:pt x="1491846" y="5693327"/>
                </a:cubicBezTo>
                <a:cubicBezTo>
                  <a:pt x="1464457" y="5666000"/>
                  <a:pt x="1450762" y="5631458"/>
                  <a:pt x="1450762" y="5589700"/>
                </a:cubicBezTo>
                <a:close/>
                <a:moveTo>
                  <a:pt x="6289046" y="5109315"/>
                </a:moveTo>
                <a:cubicBezTo>
                  <a:pt x="6230572" y="5109315"/>
                  <a:pt x="6177670" y="5120046"/>
                  <a:pt x="6130340" y="5141509"/>
                </a:cubicBezTo>
                <a:cubicBezTo>
                  <a:pt x="6083010" y="5162972"/>
                  <a:pt x="6042719" y="5191791"/>
                  <a:pt x="6009466" y="5227966"/>
                </a:cubicBezTo>
                <a:cubicBezTo>
                  <a:pt x="5976213" y="5264141"/>
                  <a:pt x="5950617" y="5306029"/>
                  <a:pt x="5932677" y="5353631"/>
                </a:cubicBezTo>
                <a:cubicBezTo>
                  <a:pt x="5914737" y="5401233"/>
                  <a:pt x="5905767" y="5451641"/>
                  <a:pt x="5905767" y="5504855"/>
                </a:cubicBezTo>
                <a:cubicBezTo>
                  <a:pt x="5905767" y="5558068"/>
                  <a:pt x="5915403" y="5607066"/>
                  <a:pt x="5934675" y="5651848"/>
                </a:cubicBezTo>
                <a:cubicBezTo>
                  <a:pt x="5953947" y="5696630"/>
                  <a:pt x="5980242" y="5734952"/>
                  <a:pt x="6013561" y="5766813"/>
                </a:cubicBezTo>
                <a:cubicBezTo>
                  <a:pt x="6046884" y="5798674"/>
                  <a:pt x="6085977" y="5823395"/>
                  <a:pt x="6130842" y="5840975"/>
                </a:cubicBezTo>
                <a:cubicBezTo>
                  <a:pt x="6175706" y="5858555"/>
                  <a:pt x="6219511" y="5867345"/>
                  <a:pt x="6262255" y="5867345"/>
                </a:cubicBezTo>
                <a:cubicBezTo>
                  <a:pt x="6304999" y="5867345"/>
                  <a:pt x="6342271" y="5863139"/>
                  <a:pt x="6374070" y="5854728"/>
                </a:cubicBezTo>
                <a:cubicBezTo>
                  <a:pt x="6439051" y="5837474"/>
                  <a:pt x="6494959" y="5805978"/>
                  <a:pt x="6541797" y="5760241"/>
                </a:cubicBezTo>
                <a:cubicBezTo>
                  <a:pt x="6618159" y="5685715"/>
                  <a:pt x="6656341" y="5592588"/>
                  <a:pt x="6656341" y="5480861"/>
                </a:cubicBezTo>
                <a:cubicBezTo>
                  <a:pt x="6656341" y="5365438"/>
                  <a:pt x="6619165" y="5273496"/>
                  <a:pt x="6544815" y="5205035"/>
                </a:cubicBezTo>
                <a:cubicBezTo>
                  <a:pt x="6475498" y="5141222"/>
                  <a:pt x="6390241" y="5109315"/>
                  <a:pt x="6289046" y="5109315"/>
                </a:cubicBezTo>
                <a:close/>
                <a:moveTo>
                  <a:pt x="5450846" y="5109315"/>
                </a:moveTo>
                <a:cubicBezTo>
                  <a:pt x="5392372" y="5109315"/>
                  <a:pt x="5339470" y="5120046"/>
                  <a:pt x="5292140" y="5141509"/>
                </a:cubicBezTo>
                <a:cubicBezTo>
                  <a:pt x="5244810" y="5162972"/>
                  <a:pt x="5204520" y="5191791"/>
                  <a:pt x="5171266" y="5227966"/>
                </a:cubicBezTo>
                <a:cubicBezTo>
                  <a:pt x="5138014" y="5264141"/>
                  <a:pt x="5112417" y="5306029"/>
                  <a:pt x="5094477" y="5353631"/>
                </a:cubicBezTo>
                <a:cubicBezTo>
                  <a:pt x="5076537" y="5401233"/>
                  <a:pt x="5067567" y="5451641"/>
                  <a:pt x="5067567" y="5504855"/>
                </a:cubicBezTo>
                <a:cubicBezTo>
                  <a:pt x="5067567" y="5558068"/>
                  <a:pt x="5077203" y="5607066"/>
                  <a:pt x="5096476" y="5651848"/>
                </a:cubicBezTo>
                <a:cubicBezTo>
                  <a:pt x="5115747" y="5696630"/>
                  <a:pt x="5142042" y="5734952"/>
                  <a:pt x="5175360" y="5766813"/>
                </a:cubicBezTo>
                <a:cubicBezTo>
                  <a:pt x="5208684" y="5798674"/>
                  <a:pt x="5247778" y="5823395"/>
                  <a:pt x="5292642" y="5840975"/>
                </a:cubicBezTo>
                <a:cubicBezTo>
                  <a:pt x="5337506" y="5858555"/>
                  <a:pt x="5381311" y="5867345"/>
                  <a:pt x="5424055" y="5867345"/>
                </a:cubicBezTo>
                <a:cubicBezTo>
                  <a:pt x="5466800" y="5867345"/>
                  <a:pt x="5504071" y="5863139"/>
                  <a:pt x="5535870" y="5854728"/>
                </a:cubicBezTo>
                <a:cubicBezTo>
                  <a:pt x="5600851" y="5837474"/>
                  <a:pt x="5656759" y="5805978"/>
                  <a:pt x="5703597" y="5760241"/>
                </a:cubicBezTo>
                <a:cubicBezTo>
                  <a:pt x="5779959" y="5685715"/>
                  <a:pt x="5818141" y="5592588"/>
                  <a:pt x="5818141" y="5480861"/>
                </a:cubicBezTo>
                <a:cubicBezTo>
                  <a:pt x="5818141" y="5365438"/>
                  <a:pt x="5780966" y="5273496"/>
                  <a:pt x="5706615" y="5205035"/>
                </a:cubicBezTo>
                <a:cubicBezTo>
                  <a:pt x="5637298" y="5141222"/>
                  <a:pt x="5552041" y="5109315"/>
                  <a:pt x="5450846" y="5109315"/>
                </a:cubicBezTo>
                <a:close/>
                <a:moveTo>
                  <a:pt x="4033146" y="5109315"/>
                </a:moveTo>
                <a:cubicBezTo>
                  <a:pt x="3905678" y="5109315"/>
                  <a:pt x="3808105" y="5143704"/>
                  <a:pt x="3740426" y="5212483"/>
                </a:cubicBezTo>
                <a:cubicBezTo>
                  <a:pt x="3673648" y="5280723"/>
                  <a:pt x="3640259" y="5373739"/>
                  <a:pt x="3640259" y="5491531"/>
                </a:cubicBezTo>
                <a:cubicBezTo>
                  <a:pt x="3640259" y="5602867"/>
                  <a:pt x="3670689" y="5692446"/>
                  <a:pt x="3731549" y="5760266"/>
                </a:cubicBezTo>
                <a:cubicBezTo>
                  <a:pt x="3795198" y="5831652"/>
                  <a:pt x="3882926" y="5867345"/>
                  <a:pt x="3994732" y="5867345"/>
                </a:cubicBezTo>
                <a:cubicBezTo>
                  <a:pt x="4089698" y="5867345"/>
                  <a:pt x="4166778" y="5842779"/>
                  <a:pt x="4225971" y="5793647"/>
                </a:cubicBezTo>
                <a:lnTo>
                  <a:pt x="4225971" y="5633742"/>
                </a:lnTo>
                <a:lnTo>
                  <a:pt x="4210139" y="5627365"/>
                </a:lnTo>
                <a:cubicBezTo>
                  <a:pt x="4196156" y="5644642"/>
                  <a:pt x="4183502" y="5657447"/>
                  <a:pt x="4172177" y="5665779"/>
                </a:cubicBezTo>
                <a:cubicBezTo>
                  <a:pt x="4129211" y="5694591"/>
                  <a:pt x="4075043" y="5708997"/>
                  <a:pt x="4009671" y="5708997"/>
                </a:cubicBezTo>
                <a:cubicBezTo>
                  <a:pt x="3952869" y="5708997"/>
                  <a:pt x="3907413" y="5692944"/>
                  <a:pt x="3873301" y="5660839"/>
                </a:cubicBezTo>
                <a:cubicBezTo>
                  <a:pt x="3832047" y="5622267"/>
                  <a:pt x="3811421" y="5562628"/>
                  <a:pt x="3811421" y="5481924"/>
                </a:cubicBezTo>
                <a:cubicBezTo>
                  <a:pt x="3811421" y="5412675"/>
                  <a:pt x="3827660" y="5359804"/>
                  <a:pt x="3860139" y="5323312"/>
                </a:cubicBezTo>
                <a:cubicBezTo>
                  <a:pt x="3876815" y="5304640"/>
                  <a:pt x="3898298" y="5290164"/>
                  <a:pt x="3924587" y="5279881"/>
                </a:cubicBezTo>
                <a:cubicBezTo>
                  <a:pt x="3950876" y="5269599"/>
                  <a:pt x="3977723" y="5264458"/>
                  <a:pt x="4005126" y="5264458"/>
                </a:cubicBezTo>
                <a:cubicBezTo>
                  <a:pt x="4032529" y="5264458"/>
                  <a:pt x="4055061" y="5265960"/>
                  <a:pt x="4072725" y="5268964"/>
                </a:cubicBezTo>
                <a:cubicBezTo>
                  <a:pt x="4134871" y="5278629"/>
                  <a:pt x="4177502" y="5299000"/>
                  <a:pt x="4200617" y="5330079"/>
                </a:cubicBezTo>
                <a:lnTo>
                  <a:pt x="4214766" y="5322563"/>
                </a:lnTo>
                <a:lnTo>
                  <a:pt x="4214766" y="5148341"/>
                </a:lnTo>
                <a:cubicBezTo>
                  <a:pt x="4161920" y="5122324"/>
                  <a:pt x="4101380" y="5109315"/>
                  <a:pt x="4033146" y="5109315"/>
                </a:cubicBezTo>
                <a:close/>
                <a:moveTo>
                  <a:pt x="3284401" y="5109315"/>
                </a:moveTo>
                <a:cubicBezTo>
                  <a:pt x="3205306" y="5109315"/>
                  <a:pt x="3142142" y="5130140"/>
                  <a:pt x="3094908" y="5171791"/>
                </a:cubicBezTo>
                <a:cubicBezTo>
                  <a:pt x="3048072" y="5213010"/>
                  <a:pt x="3024653" y="5266949"/>
                  <a:pt x="3024653" y="5333608"/>
                </a:cubicBezTo>
                <a:cubicBezTo>
                  <a:pt x="3024653" y="5397801"/>
                  <a:pt x="3042389" y="5448013"/>
                  <a:pt x="3077861" y="5484245"/>
                </a:cubicBezTo>
                <a:cubicBezTo>
                  <a:pt x="3097535" y="5504293"/>
                  <a:pt x="3123350" y="5520930"/>
                  <a:pt x="3155305" y="5534154"/>
                </a:cubicBezTo>
                <a:cubicBezTo>
                  <a:pt x="3187260" y="5547378"/>
                  <a:pt x="3227452" y="5556287"/>
                  <a:pt x="3275881" y="5560881"/>
                </a:cubicBezTo>
                <a:cubicBezTo>
                  <a:pt x="3324311" y="5565475"/>
                  <a:pt x="3359047" y="5574617"/>
                  <a:pt x="3380087" y="5588306"/>
                </a:cubicBezTo>
                <a:cubicBezTo>
                  <a:pt x="3387302" y="5592976"/>
                  <a:pt x="3392823" y="5599208"/>
                  <a:pt x="3396649" y="5607002"/>
                </a:cubicBezTo>
                <a:cubicBezTo>
                  <a:pt x="3400476" y="5614796"/>
                  <a:pt x="3402389" y="5624853"/>
                  <a:pt x="3402389" y="5637173"/>
                </a:cubicBezTo>
                <a:cubicBezTo>
                  <a:pt x="3402389" y="5649493"/>
                  <a:pt x="3399042" y="5660672"/>
                  <a:pt x="3392347" y="5670711"/>
                </a:cubicBezTo>
                <a:cubicBezTo>
                  <a:pt x="3371432" y="5701926"/>
                  <a:pt x="3327188" y="5717533"/>
                  <a:pt x="3259617" y="5717533"/>
                </a:cubicBezTo>
                <a:cubicBezTo>
                  <a:pt x="3163398" y="5717533"/>
                  <a:pt x="3092193" y="5679474"/>
                  <a:pt x="3046002" y="5603355"/>
                </a:cubicBezTo>
                <a:lnTo>
                  <a:pt x="3029627" y="5610216"/>
                </a:lnTo>
                <a:lnTo>
                  <a:pt x="3023582" y="5799743"/>
                </a:lnTo>
                <a:cubicBezTo>
                  <a:pt x="3042310" y="5812763"/>
                  <a:pt x="3062007" y="5823331"/>
                  <a:pt x="3082673" y="5831448"/>
                </a:cubicBezTo>
                <a:cubicBezTo>
                  <a:pt x="3144304" y="5855380"/>
                  <a:pt x="3206842" y="5867345"/>
                  <a:pt x="3270287" y="5867345"/>
                </a:cubicBezTo>
                <a:cubicBezTo>
                  <a:pt x="3349626" y="5867345"/>
                  <a:pt x="3415494" y="5848552"/>
                  <a:pt x="3467891" y="5810966"/>
                </a:cubicBezTo>
                <a:cubicBezTo>
                  <a:pt x="3530151" y="5766397"/>
                  <a:pt x="3561281" y="5703133"/>
                  <a:pt x="3561281" y="5621176"/>
                </a:cubicBezTo>
                <a:cubicBezTo>
                  <a:pt x="3561281" y="5558457"/>
                  <a:pt x="3543140" y="5515845"/>
                  <a:pt x="3506857" y="5493342"/>
                </a:cubicBezTo>
                <a:cubicBezTo>
                  <a:pt x="3484377" y="5462626"/>
                  <a:pt x="3457534" y="5441323"/>
                  <a:pt x="3426327" y="5429434"/>
                </a:cubicBezTo>
                <a:cubicBezTo>
                  <a:pt x="3395120" y="5417545"/>
                  <a:pt x="3355112" y="5408352"/>
                  <a:pt x="3306303" y="5401857"/>
                </a:cubicBezTo>
                <a:cubicBezTo>
                  <a:pt x="3257494" y="5395361"/>
                  <a:pt x="3224754" y="5386000"/>
                  <a:pt x="3208083" y="5373773"/>
                </a:cubicBezTo>
                <a:cubicBezTo>
                  <a:pt x="3191010" y="5359688"/>
                  <a:pt x="3182474" y="5340784"/>
                  <a:pt x="3182474" y="5317062"/>
                </a:cubicBezTo>
                <a:cubicBezTo>
                  <a:pt x="3182474" y="5300296"/>
                  <a:pt x="3190529" y="5286641"/>
                  <a:pt x="3206638" y="5276098"/>
                </a:cubicBezTo>
                <a:cubicBezTo>
                  <a:pt x="3214829" y="5270741"/>
                  <a:pt x="3224970" y="5266574"/>
                  <a:pt x="3237064" y="5263595"/>
                </a:cubicBezTo>
                <a:cubicBezTo>
                  <a:pt x="3249157" y="5260616"/>
                  <a:pt x="3263807" y="5259127"/>
                  <a:pt x="3281013" y="5259127"/>
                </a:cubicBezTo>
                <a:cubicBezTo>
                  <a:pt x="3298219" y="5259127"/>
                  <a:pt x="3315443" y="5260819"/>
                  <a:pt x="3332686" y="5264203"/>
                </a:cubicBezTo>
                <a:cubicBezTo>
                  <a:pt x="3395099" y="5275778"/>
                  <a:pt x="3440120" y="5301650"/>
                  <a:pt x="3467746" y="5341821"/>
                </a:cubicBezTo>
                <a:lnTo>
                  <a:pt x="3486987" y="5338191"/>
                </a:lnTo>
                <a:lnTo>
                  <a:pt x="3497785" y="5167361"/>
                </a:lnTo>
                <a:cubicBezTo>
                  <a:pt x="3434624" y="5128664"/>
                  <a:pt x="3363496" y="5109315"/>
                  <a:pt x="3284401" y="5109315"/>
                </a:cubicBezTo>
                <a:close/>
                <a:moveTo>
                  <a:pt x="2231822" y="5109315"/>
                </a:moveTo>
                <a:cubicBezTo>
                  <a:pt x="2159133" y="5109315"/>
                  <a:pt x="2094327" y="5112971"/>
                  <a:pt x="2037407" y="5120283"/>
                </a:cubicBezTo>
                <a:lnTo>
                  <a:pt x="2037407" y="5854005"/>
                </a:lnTo>
                <a:lnTo>
                  <a:pt x="2201104" y="5854005"/>
                </a:lnTo>
                <a:lnTo>
                  <a:pt x="2201104" y="5576572"/>
                </a:lnTo>
                <a:cubicBezTo>
                  <a:pt x="2216748" y="5578352"/>
                  <a:pt x="2230886" y="5579242"/>
                  <a:pt x="2243518" y="5579242"/>
                </a:cubicBezTo>
                <a:cubicBezTo>
                  <a:pt x="2256149" y="5579242"/>
                  <a:pt x="2265231" y="5578885"/>
                  <a:pt x="2270763" y="5578171"/>
                </a:cubicBezTo>
                <a:lnTo>
                  <a:pt x="2394592" y="5858273"/>
                </a:lnTo>
                <a:cubicBezTo>
                  <a:pt x="2472525" y="5852225"/>
                  <a:pt x="2530398" y="5852047"/>
                  <a:pt x="2568211" y="5857738"/>
                </a:cubicBezTo>
                <a:lnTo>
                  <a:pt x="2578303" y="5843309"/>
                </a:lnTo>
                <a:cubicBezTo>
                  <a:pt x="2565538" y="5830578"/>
                  <a:pt x="2549177" y="5802761"/>
                  <a:pt x="2529219" y="5759858"/>
                </a:cubicBezTo>
                <a:lnTo>
                  <a:pt x="2420380" y="5535191"/>
                </a:lnTo>
                <a:cubicBezTo>
                  <a:pt x="2436092" y="5528009"/>
                  <a:pt x="2451561" y="5517364"/>
                  <a:pt x="2466786" y="5503256"/>
                </a:cubicBezTo>
                <a:cubicBezTo>
                  <a:pt x="2513742" y="5458925"/>
                  <a:pt x="2537220" y="5405754"/>
                  <a:pt x="2537220" y="5343743"/>
                </a:cubicBezTo>
                <a:cubicBezTo>
                  <a:pt x="2537220" y="5264166"/>
                  <a:pt x="2511681" y="5205201"/>
                  <a:pt x="2460605" y="5166846"/>
                </a:cubicBezTo>
                <a:cubicBezTo>
                  <a:pt x="2409528" y="5128492"/>
                  <a:pt x="2333267" y="5109315"/>
                  <a:pt x="2231822" y="5109315"/>
                </a:cubicBezTo>
                <a:close/>
                <a:moveTo>
                  <a:pt x="774071" y="5109315"/>
                </a:moveTo>
                <a:cubicBezTo>
                  <a:pt x="715598" y="5109315"/>
                  <a:pt x="662696" y="5120046"/>
                  <a:pt x="615366" y="5141509"/>
                </a:cubicBezTo>
                <a:cubicBezTo>
                  <a:pt x="568036" y="5162972"/>
                  <a:pt x="527744" y="5191791"/>
                  <a:pt x="494491" y="5227966"/>
                </a:cubicBezTo>
                <a:cubicBezTo>
                  <a:pt x="461239" y="5264141"/>
                  <a:pt x="435642" y="5306029"/>
                  <a:pt x="417702" y="5353631"/>
                </a:cubicBezTo>
                <a:cubicBezTo>
                  <a:pt x="399762" y="5401233"/>
                  <a:pt x="390792" y="5451641"/>
                  <a:pt x="390792" y="5504855"/>
                </a:cubicBezTo>
                <a:cubicBezTo>
                  <a:pt x="390792" y="5558068"/>
                  <a:pt x="400428" y="5607066"/>
                  <a:pt x="419700" y="5651848"/>
                </a:cubicBezTo>
                <a:cubicBezTo>
                  <a:pt x="438972" y="5696630"/>
                  <a:pt x="465267" y="5734952"/>
                  <a:pt x="498585" y="5766813"/>
                </a:cubicBezTo>
                <a:cubicBezTo>
                  <a:pt x="531909" y="5798674"/>
                  <a:pt x="571003" y="5823395"/>
                  <a:pt x="615867" y="5840975"/>
                </a:cubicBezTo>
                <a:cubicBezTo>
                  <a:pt x="660732" y="5858555"/>
                  <a:pt x="704536" y="5867345"/>
                  <a:pt x="747280" y="5867345"/>
                </a:cubicBezTo>
                <a:cubicBezTo>
                  <a:pt x="790025" y="5867345"/>
                  <a:pt x="827296" y="5863139"/>
                  <a:pt x="859095" y="5854728"/>
                </a:cubicBezTo>
                <a:cubicBezTo>
                  <a:pt x="924076" y="5837474"/>
                  <a:pt x="979985" y="5805978"/>
                  <a:pt x="1026822" y="5760241"/>
                </a:cubicBezTo>
                <a:cubicBezTo>
                  <a:pt x="1103185" y="5685715"/>
                  <a:pt x="1141366" y="5592588"/>
                  <a:pt x="1141366" y="5480861"/>
                </a:cubicBezTo>
                <a:cubicBezTo>
                  <a:pt x="1141366" y="5365438"/>
                  <a:pt x="1104191" y="5273496"/>
                  <a:pt x="1029840" y="5205035"/>
                </a:cubicBezTo>
                <a:cubicBezTo>
                  <a:pt x="960523" y="5141222"/>
                  <a:pt x="875267" y="5109315"/>
                  <a:pt x="774071" y="5109315"/>
                </a:cubicBezTo>
                <a:close/>
                <a:moveTo>
                  <a:pt x="3488774" y="3981188"/>
                </a:moveTo>
                <a:lnTo>
                  <a:pt x="3558051" y="4207513"/>
                </a:lnTo>
                <a:lnTo>
                  <a:pt x="3421367" y="4207513"/>
                </a:lnTo>
                <a:close/>
                <a:moveTo>
                  <a:pt x="10364600" y="3918763"/>
                </a:moveTo>
                <a:cubicBezTo>
                  <a:pt x="10429706" y="3918763"/>
                  <a:pt x="10480935" y="3941646"/>
                  <a:pt x="10518290" y="3987412"/>
                </a:cubicBezTo>
                <a:cubicBezTo>
                  <a:pt x="10553342" y="4030632"/>
                  <a:pt x="10570869" y="4084685"/>
                  <a:pt x="10570869" y="4149569"/>
                </a:cubicBezTo>
                <a:cubicBezTo>
                  <a:pt x="10570869" y="4218512"/>
                  <a:pt x="10551662" y="4276589"/>
                  <a:pt x="10513248" y="4323800"/>
                </a:cubicBezTo>
                <a:cubicBezTo>
                  <a:pt x="10479703" y="4354046"/>
                  <a:pt x="10433357" y="4369169"/>
                  <a:pt x="10374208" y="4369169"/>
                </a:cubicBezTo>
                <a:cubicBezTo>
                  <a:pt x="10311981" y="4369169"/>
                  <a:pt x="10255269" y="4348185"/>
                  <a:pt x="10204067" y="4306217"/>
                </a:cubicBezTo>
                <a:cubicBezTo>
                  <a:pt x="10197435" y="4289796"/>
                  <a:pt x="10188869" y="4268376"/>
                  <a:pt x="10178369" y="4241956"/>
                </a:cubicBezTo>
                <a:cubicBezTo>
                  <a:pt x="10167868" y="4215536"/>
                  <a:pt x="10162618" y="4186342"/>
                  <a:pt x="10162618" y="4154373"/>
                </a:cubicBezTo>
                <a:cubicBezTo>
                  <a:pt x="10162618" y="4087465"/>
                  <a:pt x="10180105" y="4032111"/>
                  <a:pt x="10215078" y="3988313"/>
                </a:cubicBezTo>
                <a:cubicBezTo>
                  <a:pt x="10252029" y="3941946"/>
                  <a:pt x="10301870" y="3918763"/>
                  <a:pt x="10364600" y="3918763"/>
                </a:cubicBezTo>
                <a:close/>
                <a:moveTo>
                  <a:pt x="6278376" y="3918763"/>
                </a:moveTo>
                <a:cubicBezTo>
                  <a:pt x="6343481" y="3918763"/>
                  <a:pt x="6394710" y="3941646"/>
                  <a:pt x="6432064" y="3987412"/>
                </a:cubicBezTo>
                <a:cubicBezTo>
                  <a:pt x="6467117" y="4030632"/>
                  <a:pt x="6484643" y="4084685"/>
                  <a:pt x="6484643" y="4149569"/>
                </a:cubicBezTo>
                <a:cubicBezTo>
                  <a:pt x="6484643" y="4218512"/>
                  <a:pt x="6465437" y="4276589"/>
                  <a:pt x="6427023" y="4323800"/>
                </a:cubicBezTo>
                <a:cubicBezTo>
                  <a:pt x="6393478" y="4354046"/>
                  <a:pt x="6347131" y="4369169"/>
                  <a:pt x="6287983" y="4369169"/>
                </a:cubicBezTo>
                <a:cubicBezTo>
                  <a:pt x="6225757" y="4369169"/>
                  <a:pt x="6169043" y="4348185"/>
                  <a:pt x="6117842" y="4306217"/>
                </a:cubicBezTo>
                <a:cubicBezTo>
                  <a:pt x="6111210" y="4289796"/>
                  <a:pt x="6102644" y="4268376"/>
                  <a:pt x="6092143" y="4241956"/>
                </a:cubicBezTo>
                <a:cubicBezTo>
                  <a:pt x="6081643" y="4215536"/>
                  <a:pt x="6076393" y="4186342"/>
                  <a:pt x="6076393" y="4154373"/>
                </a:cubicBezTo>
                <a:cubicBezTo>
                  <a:pt x="6076393" y="4087465"/>
                  <a:pt x="6093879" y="4032111"/>
                  <a:pt x="6128853" y="3988313"/>
                </a:cubicBezTo>
                <a:cubicBezTo>
                  <a:pt x="6165804" y="3941946"/>
                  <a:pt x="6215645" y="3918763"/>
                  <a:pt x="6278376" y="3918763"/>
                </a:cubicBezTo>
                <a:close/>
                <a:moveTo>
                  <a:pt x="4892263" y="3916629"/>
                </a:moveTo>
                <a:cubicBezTo>
                  <a:pt x="4980688" y="3916629"/>
                  <a:pt x="5024900" y="3960309"/>
                  <a:pt x="5024900" y="4047668"/>
                </a:cubicBezTo>
                <a:cubicBezTo>
                  <a:pt x="5024900" y="4087102"/>
                  <a:pt x="5013295" y="4118754"/>
                  <a:pt x="4990083" y="4142623"/>
                </a:cubicBezTo>
                <a:cubicBezTo>
                  <a:pt x="4979121" y="4153903"/>
                  <a:pt x="4965450" y="4162735"/>
                  <a:pt x="4949072" y="4169120"/>
                </a:cubicBezTo>
                <a:cubicBezTo>
                  <a:pt x="4932694" y="4175506"/>
                  <a:pt x="4916618" y="4178698"/>
                  <a:pt x="4900846" y="4178698"/>
                </a:cubicBezTo>
                <a:cubicBezTo>
                  <a:pt x="4885074" y="4178698"/>
                  <a:pt x="4875352" y="4178469"/>
                  <a:pt x="4871679" y="4178010"/>
                </a:cubicBezTo>
                <a:lnTo>
                  <a:pt x="4871679" y="3916986"/>
                </a:lnTo>
                <a:cubicBezTo>
                  <a:pt x="4875211" y="3916748"/>
                  <a:pt x="4882072" y="3916629"/>
                  <a:pt x="4892263" y="3916629"/>
                </a:cubicBezTo>
                <a:close/>
                <a:moveTo>
                  <a:pt x="1263238" y="3916629"/>
                </a:moveTo>
                <a:cubicBezTo>
                  <a:pt x="1351663" y="3916629"/>
                  <a:pt x="1395875" y="3960309"/>
                  <a:pt x="1395875" y="4047668"/>
                </a:cubicBezTo>
                <a:cubicBezTo>
                  <a:pt x="1395875" y="4087102"/>
                  <a:pt x="1384270" y="4118754"/>
                  <a:pt x="1361058" y="4142623"/>
                </a:cubicBezTo>
                <a:cubicBezTo>
                  <a:pt x="1350096" y="4153903"/>
                  <a:pt x="1336425" y="4162735"/>
                  <a:pt x="1320047" y="4169120"/>
                </a:cubicBezTo>
                <a:cubicBezTo>
                  <a:pt x="1303669" y="4175506"/>
                  <a:pt x="1287593" y="4178698"/>
                  <a:pt x="1271821" y="4178698"/>
                </a:cubicBezTo>
                <a:cubicBezTo>
                  <a:pt x="1256049" y="4178698"/>
                  <a:pt x="1246327" y="4178469"/>
                  <a:pt x="1242654" y="4178010"/>
                </a:cubicBezTo>
                <a:lnTo>
                  <a:pt x="1242654" y="3916986"/>
                </a:lnTo>
                <a:cubicBezTo>
                  <a:pt x="1246185" y="3916748"/>
                  <a:pt x="1253047" y="3916629"/>
                  <a:pt x="1263238" y="3916629"/>
                </a:cubicBezTo>
                <a:close/>
                <a:moveTo>
                  <a:pt x="5499507" y="3913968"/>
                </a:moveTo>
                <a:cubicBezTo>
                  <a:pt x="5545148" y="3913968"/>
                  <a:pt x="5577624" y="3919242"/>
                  <a:pt x="5596936" y="3929791"/>
                </a:cubicBezTo>
                <a:cubicBezTo>
                  <a:pt x="5623253" y="3945458"/>
                  <a:pt x="5636412" y="3970149"/>
                  <a:pt x="5636412" y="4003864"/>
                </a:cubicBezTo>
                <a:cubicBezTo>
                  <a:pt x="5636412" y="4037579"/>
                  <a:pt x="5623786" y="4064449"/>
                  <a:pt x="5598534" y="4084475"/>
                </a:cubicBezTo>
                <a:cubicBezTo>
                  <a:pt x="5591041" y="4088783"/>
                  <a:pt x="5579814" y="4092848"/>
                  <a:pt x="5564852" y="4096672"/>
                </a:cubicBezTo>
                <a:cubicBezTo>
                  <a:pt x="5549890" y="4100495"/>
                  <a:pt x="5530972" y="4102406"/>
                  <a:pt x="5508099" y="4102406"/>
                </a:cubicBezTo>
                <a:cubicBezTo>
                  <a:pt x="5485224" y="4102406"/>
                  <a:pt x="5468742" y="4101687"/>
                  <a:pt x="5458653" y="4100247"/>
                </a:cubicBezTo>
                <a:lnTo>
                  <a:pt x="5458653" y="3915532"/>
                </a:lnTo>
                <a:cubicBezTo>
                  <a:pt x="5468465" y="3914489"/>
                  <a:pt x="5482083" y="3913968"/>
                  <a:pt x="5499507" y="3913968"/>
                </a:cubicBezTo>
                <a:close/>
                <a:moveTo>
                  <a:pt x="3410687" y="3778023"/>
                </a:moveTo>
                <a:lnTo>
                  <a:pt x="3405994" y="3789178"/>
                </a:lnTo>
                <a:cubicBezTo>
                  <a:pt x="3406352" y="3792143"/>
                  <a:pt x="3406530" y="3795327"/>
                  <a:pt x="3406530" y="3798731"/>
                </a:cubicBezTo>
                <a:cubicBezTo>
                  <a:pt x="3406530" y="3802135"/>
                  <a:pt x="3401542" y="3817945"/>
                  <a:pt x="3391566" y="3846161"/>
                </a:cubicBezTo>
                <a:lnTo>
                  <a:pt x="3158974" y="4510980"/>
                </a:lnTo>
                <a:lnTo>
                  <a:pt x="3212004" y="4510980"/>
                </a:lnTo>
                <a:cubicBezTo>
                  <a:pt x="3252237" y="4510980"/>
                  <a:pt x="3290733" y="4512403"/>
                  <a:pt x="3327492" y="4515248"/>
                </a:cubicBezTo>
                <a:lnTo>
                  <a:pt x="3377911" y="4357325"/>
                </a:lnTo>
                <a:lnTo>
                  <a:pt x="3602612" y="4357325"/>
                </a:lnTo>
                <a:lnTo>
                  <a:pt x="3652767" y="4510980"/>
                </a:lnTo>
                <a:lnTo>
                  <a:pt x="3743395" y="4510980"/>
                </a:lnTo>
                <a:cubicBezTo>
                  <a:pt x="3750508" y="4510980"/>
                  <a:pt x="3758364" y="4510980"/>
                  <a:pt x="3766963" y="4510980"/>
                </a:cubicBezTo>
                <a:cubicBezTo>
                  <a:pt x="3785413" y="4511689"/>
                  <a:pt x="3794638" y="4512043"/>
                  <a:pt x="3794638" y="4512043"/>
                </a:cubicBezTo>
                <a:cubicBezTo>
                  <a:pt x="3804127" y="4512043"/>
                  <a:pt x="3816464" y="4512222"/>
                  <a:pt x="3831649" y="4512579"/>
                </a:cubicBezTo>
                <a:lnTo>
                  <a:pt x="3594050" y="3846689"/>
                </a:lnTo>
                <a:cubicBezTo>
                  <a:pt x="3583858" y="3818829"/>
                  <a:pt x="3578763" y="3802060"/>
                  <a:pt x="3578763" y="3796380"/>
                </a:cubicBezTo>
                <a:cubicBezTo>
                  <a:pt x="3578763" y="3795501"/>
                  <a:pt x="3579117" y="3793563"/>
                  <a:pt x="3579826" y="3790564"/>
                </a:cubicBezTo>
                <a:lnTo>
                  <a:pt x="3574937" y="3778559"/>
                </a:lnTo>
                <a:cubicBezTo>
                  <a:pt x="3544894" y="3779267"/>
                  <a:pt x="3516927" y="3779622"/>
                  <a:pt x="3491035" y="3779622"/>
                </a:cubicBezTo>
                <a:cubicBezTo>
                  <a:pt x="3462858" y="3779622"/>
                  <a:pt x="3436076" y="3779089"/>
                  <a:pt x="3410687" y="3778023"/>
                </a:cubicBezTo>
                <a:close/>
                <a:moveTo>
                  <a:pt x="3913832" y="3776425"/>
                </a:moveTo>
                <a:lnTo>
                  <a:pt x="3913832" y="4514177"/>
                </a:lnTo>
                <a:cubicBezTo>
                  <a:pt x="3938993" y="4512046"/>
                  <a:pt x="3977300" y="4510980"/>
                  <a:pt x="4028750" y="4510980"/>
                </a:cubicBezTo>
                <a:lnTo>
                  <a:pt x="4079442" y="4510980"/>
                </a:lnTo>
                <a:cubicBezTo>
                  <a:pt x="4161048" y="4510980"/>
                  <a:pt x="4223364" y="4512224"/>
                  <a:pt x="4266392" y="4514713"/>
                </a:cubicBezTo>
                <a:lnTo>
                  <a:pt x="4266392" y="4498499"/>
                </a:lnTo>
                <a:cubicBezTo>
                  <a:pt x="4266392" y="4491527"/>
                  <a:pt x="4267639" y="4444681"/>
                  <a:pt x="4270134" y="4357963"/>
                </a:cubicBezTo>
                <a:cubicBezTo>
                  <a:pt x="4243418" y="4360100"/>
                  <a:pt x="4214000" y="4361168"/>
                  <a:pt x="4181878" y="4361168"/>
                </a:cubicBezTo>
                <a:lnTo>
                  <a:pt x="4082860" y="4361168"/>
                </a:lnTo>
                <a:lnTo>
                  <a:pt x="4082860" y="3777488"/>
                </a:lnTo>
                <a:cubicBezTo>
                  <a:pt x="4042167" y="3778910"/>
                  <a:pt x="4007992" y="3779622"/>
                  <a:pt x="3980333" y="3779622"/>
                </a:cubicBezTo>
                <a:cubicBezTo>
                  <a:pt x="3952675" y="3779622"/>
                  <a:pt x="3930508" y="3778556"/>
                  <a:pt x="3913832" y="3776425"/>
                </a:cubicBezTo>
                <a:close/>
                <a:moveTo>
                  <a:pt x="11316054" y="3775354"/>
                </a:moveTo>
                <a:cubicBezTo>
                  <a:pt x="11231597" y="3778199"/>
                  <a:pt x="11144204" y="3779622"/>
                  <a:pt x="11053875" y="3779622"/>
                </a:cubicBezTo>
                <a:cubicBezTo>
                  <a:pt x="11020602" y="3779622"/>
                  <a:pt x="10992562" y="3779324"/>
                  <a:pt x="10969752" y="3778729"/>
                </a:cubicBezTo>
                <a:lnTo>
                  <a:pt x="10930275" y="3777658"/>
                </a:lnTo>
                <a:cubicBezTo>
                  <a:pt x="10918440" y="3777323"/>
                  <a:pt x="10903726" y="3776734"/>
                  <a:pt x="10886131" y="3775889"/>
                </a:cubicBezTo>
                <a:lnTo>
                  <a:pt x="10886131" y="4510980"/>
                </a:lnTo>
                <a:lnTo>
                  <a:pt x="11054631" y="4510980"/>
                </a:lnTo>
                <a:lnTo>
                  <a:pt x="11054631" y="4201536"/>
                </a:lnTo>
                <a:lnTo>
                  <a:pt x="11204859" y="4201536"/>
                </a:lnTo>
                <a:cubicBezTo>
                  <a:pt x="11231075" y="4201536"/>
                  <a:pt x="11256928" y="4202426"/>
                  <a:pt x="11282419" y="4204206"/>
                </a:cubicBezTo>
                <a:lnTo>
                  <a:pt x="11280497" y="4050652"/>
                </a:lnTo>
                <a:cubicBezTo>
                  <a:pt x="11264604" y="4052789"/>
                  <a:pt x="11237435" y="4053858"/>
                  <a:pt x="11198994" y="4053858"/>
                </a:cubicBezTo>
                <a:lnTo>
                  <a:pt x="11054631" y="4053858"/>
                </a:lnTo>
                <a:lnTo>
                  <a:pt x="11054631" y="3928907"/>
                </a:lnTo>
                <a:lnTo>
                  <a:pt x="11219798" y="3928907"/>
                </a:lnTo>
                <a:cubicBezTo>
                  <a:pt x="11252346" y="3928907"/>
                  <a:pt x="11280333" y="3931574"/>
                  <a:pt x="11303759" y="3936907"/>
                </a:cubicBezTo>
                <a:lnTo>
                  <a:pt x="11311251" y="3926432"/>
                </a:lnTo>
                <a:cubicBezTo>
                  <a:pt x="11310543" y="3921507"/>
                  <a:pt x="11310187" y="3916570"/>
                  <a:pt x="11310187" y="3911621"/>
                </a:cubicBezTo>
                <a:cubicBezTo>
                  <a:pt x="11310187" y="3859286"/>
                  <a:pt x="11312142" y="3813864"/>
                  <a:pt x="11316054" y="3775354"/>
                </a:cubicBezTo>
                <a:close/>
                <a:moveTo>
                  <a:pt x="7681081" y="3775354"/>
                </a:moveTo>
                <a:cubicBezTo>
                  <a:pt x="7596623" y="3778199"/>
                  <a:pt x="7512254" y="3779622"/>
                  <a:pt x="7427973" y="3779622"/>
                </a:cubicBezTo>
                <a:cubicBezTo>
                  <a:pt x="7395006" y="3779622"/>
                  <a:pt x="7368033" y="3779324"/>
                  <a:pt x="7347056" y="3778729"/>
                </a:cubicBezTo>
                <a:lnTo>
                  <a:pt x="7309704" y="3777658"/>
                </a:lnTo>
                <a:cubicBezTo>
                  <a:pt x="7298606" y="3777323"/>
                  <a:pt x="7284248" y="3776734"/>
                  <a:pt x="7266632" y="3775889"/>
                </a:cubicBezTo>
                <a:lnTo>
                  <a:pt x="7266632" y="4510980"/>
                </a:lnTo>
                <a:lnTo>
                  <a:pt x="7687959" y="4510980"/>
                </a:lnTo>
                <a:lnTo>
                  <a:pt x="7693885" y="4357878"/>
                </a:lnTo>
                <a:lnTo>
                  <a:pt x="7679074" y="4354766"/>
                </a:lnTo>
                <a:cubicBezTo>
                  <a:pt x="7669670" y="4359034"/>
                  <a:pt x="7654794" y="4361168"/>
                  <a:pt x="7634445" y="4361168"/>
                </a:cubicBezTo>
                <a:lnTo>
                  <a:pt x="7428194" y="4361168"/>
                </a:lnTo>
                <a:lnTo>
                  <a:pt x="7428194" y="4190865"/>
                </a:lnTo>
                <a:lnTo>
                  <a:pt x="7549081" y="4190865"/>
                </a:lnTo>
                <a:cubicBezTo>
                  <a:pt x="7575296" y="4190865"/>
                  <a:pt x="7601149" y="4191755"/>
                  <a:pt x="7626640" y="4193535"/>
                </a:cubicBezTo>
                <a:lnTo>
                  <a:pt x="7624718" y="4039982"/>
                </a:lnTo>
                <a:cubicBezTo>
                  <a:pt x="7608824" y="4042119"/>
                  <a:pt x="7581656" y="4043187"/>
                  <a:pt x="7543214" y="4043187"/>
                </a:cubicBezTo>
                <a:lnTo>
                  <a:pt x="7428194" y="4043187"/>
                </a:lnTo>
                <a:lnTo>
                  <a:pt x="7428194" y="3928907"/>
                </a:lnTo>
                <a:lnTo>
                  <a:pt x="7584825" y="3928907"/>
                </a:lnTo>
                <a:cubicBezTo>
                  <a:pt x="7617712" y="3928907"/>
                  <a:pt x="7645682" y="3931574"/>
                  <a:pt x="7668735" y="3936907"/>
                </a:cubicBezTo>
                <a:lnTo>
                  <a:pt x="7676285" y="3926432"/>
                </a:lnTo>
                <a:cubicBezTo>
                  <a:pt x="7675571" y="3921495"/>
                  <a:pt x="7675214" y="3916558"/>
                  <a:pt x="7675214" y="3911621"/>
                </a:cubicBezTo>
                <a:cubicBezTo>
                  <a:pt x="7675214" y="3859286"/>
                  <a:pt x="7677169" y="3813864"/>
                  <a:pt x="7681081" y="3775354"/>
                </a:cubicBezTo>
                <a:close/>
                <a:moveTo>
                  <a:pt x="7110856" y="3775354"/>
                </a:moveTo>
                <a:cubicBezTo>
                  <a:pt x="7085598" y="3778199"/>
                  <a:pt x="7064537" y="3779622"/>
                  <a:pt x="7047675" y="3779622"/>
                </a:cubicBezTo>
                <a:lnTo>
                  <a:pt x="7006064" y="3779622"/>
                </a:lnTo>
                <a:cubicBezTo>
                  <a:pt x="6995254" y="3779622"/>
                  <a:pt x="6975619" y="3778735"/>
                  <a:pt x="6947159" y="3776960"/>
                </a:cubicBezTo>
                <a:lnTo>
                  <a:pt x="6947159" y="4268543"/>
                </a:lnTo>
                <a:cubicBezTo>
                  <a:pt x="6947159" y="4339538"/>
                  <a:pt x="6916998" y="4375036"/>
                  <a:pt x="6856677" y="4375036"/>
                </a:cubicBezTo>
                <a:cubicBezTo>
                  <a:pt x="6829339" y="4375036"/>
                  <a:pt x="6806383" y="4368133"/>
                  <a:pt x="6787811" y="4354328"/>
                </a:cubicBezTo>
                <a:cubicBezTo>
                  <a:pt x="6769240" y="4340523"/>
                  <a:pt x="6751377" y="4320751"/>
                  <a:pt x="6734225" y="4295011"/>
                </a:cubicBezTo>
                <a:lnTo>
                  <a:pt x="6714542" y="4298812"/>
                </a:lnTo>
                <a:lnTo>
                  <a:pt x="6714542" y="4466453"/>
                </a:lnTo>
                <a:cubicBezTo>
                  <a:pt x="6729263" y="4478493"/>
                  <a:pt x="6741001" y="4486771"/>
                  <a:pt x="6749759" y="4491289"/>
                </a:cubicBezTo>
                <a:cubicBezTo>
                  <a:pt x="6786110" y="4513310"/>
                  <a:pt x="6828505" y="4524320"/>
                  <a:pt x="6876947" y="4524320"/>
                </a:cubicBezTo>
                <a:cubicBezTo>
                  <a:pt x="6947686" y="4524320"/>
                  <a:pt x="7004847" y="4496350"/>
                  <a:pt x="7048431" y="4440410"/>
                </a:cubicBezTo>
                <a:cubicBezTo>
                  <a:pt x="7090048" y="4403918"/>
                  <a:pt x="7110856" y="4345206"/>
                  <a:pt x="7110856" y="4264275"/>
                </a:cubicBezTo>
                <a:close/>
                <a:moveTo>
                  <a:pt x="3072304" y="3775354"/>
                </a:moveTo>
                <a:cubicBezTo>
                  <a:pt x="3052397" y="3778199"/>
                  <a:pt x="3033470" y="3779622"/>
                  <a:pt x="3015525" y="3779622"/>
                </a:cubicBezTo>
                <a:lnTo>
                  <a:pt x="2977110" y="3779622"/>
                </a:lnTo>
                <a:cubicBezTo>
                  <a:pt x="2967101" y="3779622"/>
                  <a:pt x="2941954" y="3778910"/>
                  <a:pt x="2901669" y="3777488"/>
                </a:cubicBezTo>
                <a:lnTo>
                  <a:pt x="2901669" y="4510980"/>
                </a:lnTo>
                <a:lnTo>
                  <a:pt x="3071759" y="4510980"/>
                </a:lnTo>
                <a:close/>
                <a:moveTo>
                  <a:pt x="2080381" y="3775354"/>
                </a:moveTo>
                <a:cubicBezTo>
                  <a:pt x="1995924" y="3778199"/>
                  <a:pt x="1911555" y="3779622"/>
                  <a:pt x="1827273" y="3779622"/>
                </a:cubicBezTo>
                <a:cubicBezTo>
                  <a:pt x="1794307" y="3779622"/>
                  <a:pt x="1767334" y="3779324"/>
                  <a:pt x="1746356" y="3778729"/>
                </a:cubicBezTo>
                <a:lnTo>
                  <a:pt x="1709005" y="3777658"/>
                </a:lnTo>
                <a:cubicBezTo>
                  <a:pt x="1697907" y="3777323"/>
                  <a:pt x="1683549" y="3776734"/>
                  <a:pt x="1665932" y="3775889"/>
                </a:cubicBezTo>
                <a:lnTo>
                  <a:pt x="1665932" y="4510980"/>
                </a:lnTo>
                <a:lnTo>
                  <a:pt x="2087259" y="4510980"/>
                </a:lnTo>
                <a:lnTo>
                  <a:pt x="2093185" y="4357878"/>
                </a:lnTo>
                <a:lnTo>
                  <a:pt x="2078374" y="4354766"/>
                </a:lnTo>
                <a:cubicBezTo>
                  <a:pt x="2068971" y="4359034"/>
                  <a:pt x="2054094" y="4361168"/>
                  <a:pt x="2033745" y="4361168"/>
                </a:cubicBezTo>
                <a:lnTo>
                  <a:pt x="1827494" y="4361168"/>
                </a:lnTo>
                <a:lnTo>
                  <a:pt x="1827494" y="4190865"/>
                </a:lnTo>
                <a:lnTo>
                  <a:pt x="1948381" y="4190865"/>
                </a:lnTo>
                <a:cubicBezTo>
                  <a:pt x="1974597" y="4190865"/>
                  <a:pt x="2000450" y="4191755"/>
                  <a:pt x="2025940" y="4193535"/>
                </a:cubicBezTo>
                <a:lnTo>
                  <a:pt x="2024018" y="4039982"/>
                </a:lnTo>
                <a:cubicBezTo>
                  <a:pt x="2008125" y="4042119"/>
                  <a:pt x="1980957" y="4043187"/>
                  <a:pt x="1942514" y="4043187"/>
                </a:cubicBezTo>
                <a:lnTo>
                  <a:pt x="1827494" y="4043187"/>
                </a:lnTo>
                <a:lnTo>
                  <a:pt x="1827494" y="3928907"/>
                </a:lnTo>
                <a:lnTo>
                  <a:pt x="1984125" y="3928907"/>
                </a:lnTo>
                <a:cubicBezTo>
                  <a:pt x="2017012" y="3928907"/>
                  <a:pt x="2044982" y="3931574"/>
                  <a:pt x="2068035" y="3936907"/>
                </a:cubicBezTo>
                <a:lnTo>
                  <a:pt x="2075586" y="3926432"/>
                </a:lnTo>
                <a:cubicBezTo>
                  <a:pt x="2074871" y="3921495"/>
                  <a:pt x="2074514" y="3916558"/>
                  <a:pt x="2074514" y="3911621"/>
                </a:cubicBezTo>
                <a:cubicBezTo>
                  <a:pt x="2074514" y="3859286"/>
                  <a:pt x="2076470" y="3813864"/>
                  <a:pt x="2080381" y="3775354"/>
                </a:cubicBezTo>
                <a:close/>
                <a:moveTo>
                  <a:pt x="10375271" y="3766290"/>
                </a:moveTo>
                <a:cubicBezTo>
                  <a:pt x="10316797" y="3766290"/>
                  <a:pt x="10263895" y="3777021"/>
                  <a:pt x="10216565" y="3798484"/>
                </a:cubicBezTo>
                <a:cubicBezTo>
                  <a:pt x="10169234" y="3819947"/>
                  <a:pt x="10128944" y="3848766"/>
                  <a:pt x="10095691" y="3884941"/>
                </a:cubicBezTo>
                <a:cubicBezTo>
                  <a:pt x="10062439" y="3921116"/>
                  <a:pt x="10036842" y="3963004"/>
                  <a:pt x="10018903" y="4010606"/>
                </a:cubicBezTo>
                <a:cubicBezTo>
                  <a:pt x="10000962" y="4058208"/>
                  <a:pt x="9991992" y="4108616"/>
                  <a:pt x="9991992" y="4161830"/>
                </a:cubicBezTo>
                <a:cubicBezTo>
                  <a:pt x="9991992" y="4215043"/>
                  <a:pt x="10001627" y="4264041"/>
                  <a:pt x="10020900" y="4308823"/>
                </a:cubicBezTo>
                <a:cubicBezTo>
                  <a:pt x="10040172" y="4353605"/>
                  <a:pt x="10066467" y="4391927"/>
                  <a:pt x="10099785" y="4423788"/>
                </a:cubicBezTo>
                <a:cubicBezTo>
                  <a:pt x="10133109" y="4455650"/>
                  <a:pt x="10172203" y="4480370"/>
                  <a:pt x="10217067" y="4497950"/>
                </a:cubicBezTo>
                <a:cubicBezTo>
                  <a:pt x="10261931" y="4515530"/>
                  <a:pt x="10305735" y="4524320"/>
                  <a:pt x="10348480" y="4524320"/>
                </a:cubicBezTo>
                <a:cubicBezTo>
                  <a:pt x="10391224" y="4524320"/>
                  <a:pt x="10428496" y="4520115"/>
                  <a:pt x="10460294" y="4511703"/>
                </a:cubicBezTo>
                <a:cubicBezTo>
                  <a:pt x="10525275" y="4494449"/>
                  <a:pt x="10581184" y="4462953"/>
                  <a:pt x="10628021" y="4417216"/>
                </a:cubicBezTo>
                <a:cubicBezTo>
                  <a:pt x="10704384" y="4342690"/>
                  <a:pt x="10742566" y="4249563"/>
                  <a:pt x="10742566" y="4137836"/>
                </a:cubicBezTo>
                <a:cubicBezTo>
                  <a:pt x="10742566" y="4022413"/>
                  <a:pt x="10705390" y="3930471"/>
                  <a:pt x="10631040" y="3862010"/>
                </a:cubicBezTo>
                <a:cubicBezTo>
                  <a:pt x="10561722" y="3798197"/>
                  <a:pt x="10476467" y="3766290"/>
                  <a:pt x="10375271" y="3766290"/>
                </a:cubicBezTo>
                <a:close/>
                <a:moveTo>
                  <a:pt x="9275625" y="3766290"/>
                </a:moveTo>
                <a:cubicBezTo>
                  <a:pt x="9196530" y="3766290"/>
                  <a:pt x="9133366" y="3787115"/>
                  <a:pt x="9086132" y="3828766"/>
                </a:cubicBezTo>
                <a:cubicBezTo>
                  <a:pt x="9039296" y="3869985"/>
                  <a:pt x="9015877" y="3923924"/>
                  <a:pt x="9015877" y="3990583"/>
                </a:cubicBezTo>
                <a:cubicBezTo>
                  <a:pt x="9015877" y="4054776"/>
                  <a:pt x="9033614" y="4104988"/>
                  <a:pt x="9069085" y="4141220"/>
                </a:cubicBezTo>
                <a:cubicBezTo>
                  <a:pt x="9088760" y="4161268"/>
                  <a:pt x="9114574" y="4177905"/>
                  <a:pt x="9146529" y="4191129"/>
                </a:cubicBezTo>
                <a:cubicBezTo>
                  <a:pt x="9178484" y="4204353"/>
                  <a:pt x="9218677" y="4213262"/>
                  <a:pt x="9267106" y="4217856"/>
                </a:cubicBezTo>
                <a:cubicBezTo>
                  <a:pt x="9315536" y="4222450"/>
                  <a:pt x="9350271" y="4231592"/>
                  <a:pt x="9371312" y="4245281"/>
                </a:cubicBezTo>
                <a:cubicBezTo>
                  <a:pt x="9378527" y="4249951"/>
                  <a:pt x="9384048" y="4256184"/>
                  <a:pt x="9387874" y="4263977"/>
                </a:cubicBezTo>
                <a:cubicBezTo>
                  <a:pt x="9391700" y="4271771"/>
                  <a:pt x="9393613" y="4281828"/>
                  <a:pt x="9393613" y="4294148"/>
                </a:cubicBezTo>
                <a:cubicBezTo>
                  <a:pt x="9393613" y="4306468"/>
                  <a:pt x="9390266" y="4317647"/>
                  <a:pt x="9383572" y="4327686"/>
                </a:cubicBezTo>
                <a:cubicBezTo>
                  <a:pt x="9362656" y="4358901"/>
                  <a:pt x="9318412" y="4374508"/>
                  <a:pt x="9250841" y="4374508"/>
                </a:cubicBezTo>
                <a:cubicBezTo>
                  <a:pt x="9154622" y="4374508"/>
                  <a:pt x="9083417" y="4336449"/>
                  <a:pt x="9037227" y="4260330"/>
                </a:cubicBezTo>
                <a:lnTo>
                  <a:pt x="9020852" y="4267191"/>
                </a:lnTo>
                <a:lnTo>
                  <a:pt x="9014806" y="4456718"/>
                </a:lnTo>
                <a:cubicBezTo>
                  <a:pt x="9033534" y="4469738"/>
                  <a:pt x="9053231" y="4480306"/>
                  <a:pt x="9073898" y="4488423"/>
                </a:cubicBezTo>
                <a:cubicBezTo>
                  <a:pt x="9135528" y="4512355"/>
                  <a:pt x="9198067" y="4524320"/>
                  <a:pt x="9261511" y="4524320"/>
                </a:cubicBezTo>
                <a:cubicBezTo>
                  <a:pt x="9340849" y="4524320"/>
                  <a:pt x="9406719" y="4505527"/>
                  <a:pt x="9459115" y="4467941"/>
                </a:cubicBezTo>
                <a:cubicBezTo>
                  <a:pt x="9521375" y="4423372"/>
                  <a:pt x="9552506" y="4360108"/>
                  <a:pt x="9552506" y="4278151"/>
                </a:cubicBezTo>
                <a:cubicBezTo>
                  <a:pt x="9552506" y="4215431"/>
                  <a:pt x="9534365" y="4172820"/>
                  <a:pt x="9498082" y="4150317"/>
                </a:cubicBezTo>
                <a:cubicBezTo>
                  <a:pt x="9475602" y="4119601"/>
                  <a:pt x="9448759" y="4098298"/>
                  <a:pt x="9417552" y="4086409"/>
                </a:cubicBezTo>
                <a:cubicBezTo>
                  <a:pt x="9386344" y="4074520"/>
                  <a:pt x="9346337" y="4065327"/>
                  <a:pt x="9297528" y="4058832"/>
                </a:cubicBezTo>
                <a:cubicBezTo>
                  <a:pt x="9248718" y="4052336"/>
                  <a:pt x="9215978" y="4042975"/>
                  <a:pt x="9199308" y="4030748"/>
                </a:cubicBezTo>
                <a:cubicBezTo>
                  <a:pt x="9182235" y="4016663"/>
                  <a:pt x="9173699" y="3997759"/>
                  <a:pt x="9173699" y="3974037"/>
                </a:cubicBezTo>
                <a:cubicBezTo>
                  <a:pt x="9173699" y="3957271"/>
                  <a:pt x="9181753" y="3943616"/>
                  <a:pt x="9197863" y="3933073"/>
                </a:cubicBezTo>
                <a:cubicBezTo>
                  <a:pt x="9206053" y="3927716"/>
                  <a:pt x="9216195" y="3923549"/>
                  <a:pt x="9228288" y="3920570"/>
                </a:cubicBezTo>
                <a:cubicBezTo>
                  <a:pt x="9240382" y="3917591"/>
                  <a:pt x="9255031" y="3916102"/>
                  <a:pt x="9272237" y="3916102"/>
                </a:cubicBezTo>
                <a:cubicBezTo>
                  <a:pt x="9289443" y="3916102"/>
                  <a:pt x="9306668" y="3917794"/>
                  <a:pt x="9323910" y="3921178"/>
                </a:cubicBezTo>
                <a:cubicBezTo>
                  <a:pt x="9386323" y="3932753"/>
                  <a:pt x="9431343" y="3958625"/>
                  <a:pt x="9458971" y="3998796"/>
                </a:cubicBezTo>
                <a:lnTo>
                  <a:pt x="9478212" y="3995166"/>
                </a:lnTo>
                <a:lnTo>
                  <a:pt x="9489010" y="3824336"/>
                </a:lnTo>
                <a:cubicBezTo>
                  <a:pt x="9425848" y="3785639"/>
                  <a:pt x="9354720" y="3766290"/>
                  <a:pt x="9275625" y="3766290"/>
                </a:cubicBezTo>
                <a:close/>
                <a:moveTo>
                  <a:pt x="8916100" y="3766290"/>
                </a:moveTo>
                <a:cubicBezTo>
                  <a:pt x="8910081" y="3770161"/>
                  <a:pt x="8904839" y="3773351"/>
                  <a:pt x="8900375" y="3775859"/>
                </a:cubicBezTo>
                <a:cubicBezTo>
                  <a:pt x="8895911" y="3778368"/>
                  <a:pt x="8878936" y="3779622"/>
                  <a:pt x="8849450" y="3779622"/>
                </a:cubicBezTo>
                <a:lnTo>
                  <a:pt x="8514932" y="3779622"/>
                </a:lnTo>
                <a:cubicBezTo>
                  <a:pt x="8464377" y="3779622"/>
                  <a:pt x="8431708" y="3777666"/>
                  <a:pt x="8416925" y="3773755"/>
                </a:cubicBezTo>
                <a:lnTo>
                  <a:pt x="8407479" y="3781628"/>
                </a:lnTo>
                <a:lnTo>
                  <a:pt x="8407479" y="3930752"/>
                </a:lnTo>
                <a:lnTo>
                  <a:pt x="8422248" y="3934238"/>
                </a:lnTo>
                <a:cubicBezTo>
                  <a:pt x="8428438" y="3930378"/>
                  <a:pt x="8433770" y="3927189"/>
                  <a:pt x="8438244" y="3924672"/>
                </a:cubicBezTo>
                <a:cubicBezTo>
                  <a:pt x="8442720" y="3922156"/>
                  <a:pt x="8459568" y="3920897"/>
                  <a:pt x="8488788" y="3920897"/>
                </a:cubicBezTo>
                <a:lnTo>
                  <a:pt x="8583546" y="3920897"/>
                </a:lnTo>
                <a:lnTo>
                  <a:pt x="8583546" y="4510980"/>
                </a:lnTo>
                <a:lnTo>
                  <a:pt x="8611502" y="4510980"/>
                </a:lnTo>
                <a:cubicBezTo>
                  <a:pt x="8681375" y="4510980"/>
                  <a:pt x="8729111" y="4512046"/>
                  <a:pt x="8754708" y="4514177"/>
                </a:cubicBezTo>
                <a:lnTo>
                  <a:pt x="8754708" y="3920897"/>
                </a:lnTo>
                <a:lnTo>
                  <a:pt x="8823314" y="3920897"/>
                </a:lnTo>
                <a:cubicBezTo>
                  <a:pt x="8873523" y="3920897"/>
                  <a:pt x="8906258" y="3922856"/>
                  <a:pt x="8921516" y="3926773"/>
                </a:cubicBezTo>
                <a:lnTo>
                  <a:pt x="8931303" y="3918695"/>
                </a:lnTo>
                <a:lnTo>
                  <a:pt x="8931303" y="3770091"/>
                </a:lnTo>
                <a:close/>
                <a:moveTo>
                  <a:pt x="8157470" y="3766290"/>
                </a:moveTo>
                <a:cubicBezTo>
                  <a:pt x="8030002" y="3766290"/>
                  <a:pt x="7932429" y="3800679"/>
                  <a:pt x="7864750" y="3869458"/>
                </a:cubicBezTo>
                <a:cubicBezTo>
                  <a:pt x="7797972" y="3937698"/>
                  <a:pt x="7764584" y="4030714"/>
                  <a:pt x="7764584" y="4148506"/>
                </a:cubicBezTo>
                <a:cubicBezTo>
                  <a:pt x="7764584" y="4259842"/>
                  <a:pt x="7795013" y="4349421"/>
                  <a:pt x="7855873" y="4417241"/>
                </a:cubicBezTo>
                <a:cubicBezTo>
                  <a:pt x="7919522" y="4488627"/>
                  <a:pt x="8007250" y="4524320"/>
                  <a:pt x="8119056" y="4524320"/>
                </a:cubicBezTo>
                <a:cubicBezTo>
                  <a:pt x="8214023" y="4524320"/>
                  <a:pt x="8291102" y="4499754"/>
                  <a:pt x="8350296" y="4450622"/>
                </a:cubicBezTo>
                <a:lnTo>
                  <a:pt x="8350296" y="4290717"/>
                </a:lnTo>
                <a:lnTo>
                  <a:pt x="8334465" y="4284341"/>
                </a:lnTo>
                <a:cubicBezTo>
                  <a:pt x="8320481" y="4301617"/>
                  <a:pt x="8307827" y="4314422"/>
                  <a:pt x="8296501" y="4322754"/>
                </a:cubicBezTo>
                <a:cubicBezTo>
                  <a:pt x="8253536" y="4351566"/>
                  <a:pt x="8199368" y="4365972"/>
                  <a:pt x="8133995" y="4365972"/>
                </a:cubicBezTo>
                <a:cubicBezTo>
                  <a:pt x="8077193" y="4365972"/>
                  <a:pt x="8031737" y="4349920"/>
                  <a:pt x="7997625" y="4317814"/>
                </a:cubicBezTo>
                <a:cubicBezTo>
                  <a:pt x="7956372" y="4279242"/>
                  <a:pt x="7935745" y="4219603"/>
                  <a:pt x="7935745" y="4138899"/>
                </a:cubicBezTo>
                <a:cubicBezTo>
                  <a:pt x="7935745" y="4069650"/>
                  <a:pt x="7951984" y="4016779"/>
                  <a:pt x="7984464" y="3980287"/>
                </a:cubicBezTo>
                <a:cubicBezTo>
                  <a:pt x="8001140" y="3961615"/>
                  <a:pt x="8022623" y="3947139"/>
                  <a:pt x="8048912" y="3936856"/>
                </a:cubicBezTo>
                <a:cubicBezTo>
                  <a:pt x="8075201" y="3926574"/>
                  <a:pt x="8102047" y="3921433"/>
                  <a:pt x="8129450" y="3921433"/>
                </a:cubicBezTo>
                <a:cubicBezTo>
                  <a:pt x="8156854" y="3921433"/>
                  <a:pt x="8179387" y="3922935"/>
                  <a:pt x="8197049" y="3925939"/>
                </a:cubicBezTo>
                <a:cubicBezTo>
                  <a:pt x="8259195" y="3935604"/>
                  <a:pt x="8301826" y="3955975"/>
                  <a:pt x="8324942" y="3987054"/>
                </a:cubicBezTo>
                <a:lnTo>
                  <a:pt x="8339090" y="3979538"/>
                </a:lnTo>
                <a:lnTo>
                  <a:pt x="8339090" y="3805316"/>
                </a:lnTo>
                <a:cubicBezTo>
                  <a:pt x="8286244" y="3779299"/>
                  <a:pt x="8225704" y="3766290"/>
                  <a:pt x="8157470" y="3766290"/>
                </a:cubicBezTo>
                <a:close/>
                <a:moveTo>
                  <a:pt x="6289046" y="3766290"/>
                </a:moveTo>
                <a:cubicBezTo>
                  <a:pt x="6230572" y="3766290"/>
                  <a:pt x="6177670" y="3777021"/>
                  <a:pt x="6130340" y="3798484"/>
                </a:cubicBezTo>
                <a:cubicBezTo>
                  <a:pt x="6083010" y="3819947"/>
                  <a:pt x="6042719" y="3848766"/>
                  <a:pt x="6009466" y="3884941"/>
                </a:cubicBezTo>
                <a:cubicBezTo>
                  <a:pt x="5976213" y="3921116"/>
                  <a:pt x="5950617" y="3963004"/>
                  <a:pt x="5932677" y="4010606"/>
                </a:cubicBezTo>
                <a:cubicBezTo>
                  <a:pt x="5914737" y="4058208"/>
                  <a:pt x="5905767" y="4108616"/>
                  <a:pt x="5905767" y="4161830"/>
                </a:cubicBezTo>
                <a:cubicBezTo>
                  <a:pt x="5905767" y="4215043"/>
                  <a:pt x="5915403" y="4264041"/>
                  <a:pt x="5934675" y="4308823"/>
                </a:cubicBezTo>
                <a:cubicBezTo>
                  <a:pt x="5953947" y="4353605"/>
                  <a:pt x="5980242" y="4391927"/>
                  <a:pt x="6013561" y="4423788"/>
                </a:cubicBezTo>
                <a:cubicBezTo>
                  <a:pt x="6046884" y="4455650"/>
                  <a:pt x="6085977" y="4480370"/>
                  <a:pt x="6130842" y="4497950"/>
                </a:cubicBezTo>
                <a:cubicBezTo>
                  <a:pt x="6175706" y="4515530"/>
                  <a:pt x="6219511" y="4524320"/>
                  <a:pt x="6262255" y="4524320"/>
                </a:cubicBezTo>
                <a:cubicBezTo>
                  <a:pt x="6304999" y="4524320"/>
                  <a:pt x="6342271" y="4520115"/>
                  <a:pt x="6374070" y="4511703"/>
                </a:cubicBezTo>
                <a:cubicBezTo>
                  <a:pt x="6439051" y="4494449"/>
                  <a:pt x="6494959" y="4462953"/>
                  <a:pt x="6541797" y="4417216"/>
                </a:cubicBezTo>
                <a:cubicBezTo>
                  <a:pt x="6618159" y="4342690"/>
                  <a:pt x="6656341" y="4249563"/>
                  <a:pt x="6656341" y="4137836"/>
                </a:cubicBezTo>
                <a:cubicBezTo>
                  <a:pt x="6656341" y="4022413"/>
                  <a:pt x="6619165" y="3930471"/>
                  <a:pt x="6544815" y="3862010"/>
                </a:cubicBezTo>
                <a:cubicBezTo>
                  <a:pt x="6475498" y="3798197"/>
                  <a:pt x="6390241" y="3766290"/>
                  <a:pt x="6289046" y="3766290"/>
                </a:cubicBezTo>
                <a:close/>
                <a:moveTo>
                  <a:pt x="5489372" y="3766290"/>
                </a:moveTo>
                <a:cubicBezTo>
                  <a:pt x="5416682" y="3766290"/>
                  <a:pt x="5351877" y="3769946"/>
                  <a:pt x="5294957" y="3777258"/>
                </a:cubicBezTo>
                <a:lnTo>
                  <a:pt x="5294957" y="4510980"/>
                </a:lnTo>
                <a:lnTo>
                  <a:pt x="5458653" y="4510980"/>
                </a:lnTo>
                <a:lnTo>
                  <a:pt x="5458653" y="4233547"/>
                </a:lnTo>
                <a:cubicBezTo>
                  <a:pt x="5474297" y="4235327"/>
                  <a:pt x="5488435" y="4236217"/>
                  <a:pt x="5501067" y="4236217"/>
                </a:cubicBezTo>
                <a:cubicBezTo>
                  <a:pt x="5513698" y="4236217"/>
                  <a:pt x="5522781" y="4235860"/>
                  <a:pt x="5528313" y="4235146"/>
                </a:cubicBezTo>
                <a:lnTo>
                  <a:pt x="5652142" y="4515248"/>
                </a:lnTo>
                <a:cubicBezTo>
                  <a:pt x="5730075" y="4509200"/>
                  <a:pt x="5787948" y="4509022"/>
                  <a:pt x="5825761" y="4514713"/>
                </a:cubicBezTo>
                <a:lnTo>
                  <a:pt x="5835853" y="4500284"/>
                </a:lnTo>
                <a:cubicBezTo>
                  <a:pt x="5823088" y="4487553"/>
                  <a:pt x="5806726" y="4459736"/>
                  <a:pt x="5786768" y="4416833"/>
                </a:cubicBezTo>
                <a:lnTo>
                  <a:pt x="5677930" y="4192166"/>
                </a:lnTo>
                <a:cubicBezTo>
                  <a:pt x="5693642" y="4184984"/>
                  <a:pt x="5709110" y="4174339"/>
                  <a:pt x="5724336" y="4160231"/>
                </a:cubicBezTo>
                <a:cubicBezTo>
                  <a:pt x="5771291" y="4115900"/>
                  <a:pt x="5794769" y="4062729"/>
                  <a:pt x="5794769" y="4000718"/>
                </a:cubicBezTo>
                <a:cubicBezTo>
                  <a:pt x="5794769" y="3921141"/>
                  <a:pt x="5769231" y="3862176"/>
                  <a:pt x="5718155" y="3823821"/>
                </a:cubicBezTo>
                <a:cubicBezTo>
                  <a:pt x="5667077" y="3785467"/>
                  <a:pt x="5590817" y="3766290"/>
                  <a:pt x="5489372" y="3766290"/>
                </a:cubicBezTo>
                <a:close/>
                <a:moveTo>
                  <a:pt x="4876262" y="3766290"/>
                </a:moveTo>
                <a:cubicBezTo>
                  <a:pt x="4824199" y="3766290"/>
                  <a:pt x="4769886" y="3769949"/>
                  <a:pt x="4713322" y="3777267"/>
                </a:cubicBezTo>
                <a:lnTo>
                  <a:pt x="4713322" y="4510980"/>
                </a:lnTo>
                <a:lnTo>
                  <a:pt x="4871679" y="4510980"/>
                </a:lnTo>
                <a:lnTo>
                  <a:pt x="4871679" y="4315706"/>
                </a:lnTo>
                <a:cubicBezTo>
                  <a:pt x="4874292" y="4316777"/>
                  <a:pt x="4880620" y="4317313"/>
                  <a:pt x="4890665" y="4317313"/>
                </a:cubicBezTo>
                <a:cubicBezTo>
                  <a:pt x="4974651" y="4317313"/>
                  <a:pt x="5043427" y="4294410"/>
                  <a:pt x="5096992" y="4248605"/>
                </a:cubicBezTo>
                <a:cubicBezTo>
                  <a:pt x="5154859" y="4199325"/>
                  <a:pt x="5183792" y="4132700"/>
                  <a:pt x="5183792" y="4048731"/>
                </a:cubicBezTo>
                <a:cubicBezTo>
                  <a:pt x="5183792" y="3955420"/>
                  <a:pt x="5157440" y="3885019"/>
                  <a:pt x="5104734" y="3837527"/>
                </a:cubicBezTo>
                <a:cubicBezTo>
                  <a:pt x="5052027" y="3790036"/>
                  <a:pt x="4975870" y="3766290"/>
                  <a:pt x="4876262" y="3766290"/>
                </a:cubicBezTo>
                <a:close/>
                <a:moveTo>
                  <a:pt x="2566296" y="3766290"/>
                </a:moveTo>
                <a:cubicBezTo>
                  <a:pt x="2438828" y="3766290"/>
                  <a:pt x="2341255" y="3800679"/>
                  <a:pt x="2273576" y="3869458"/>
                </a:cubicBezTo>
                <a:cubicBezTo>
                  <a:pt x="2206798" y="3937698"/>
                  <a:pt x="2173409" y="4030714"/>
                  <a:pt x="2173409" y="4148506"/>
                </a:cubicBezTo>
                <a:cubicBezTo>
                  <a:pt x="2173409" y="4259842"/>
                  <a:pt x="2203839" y="4349421"/>
                  <a:pt x="2264699" y="4417241"/>
                </a:cubicBezTo>
                <a:cubicBezTo>
                  <a:pt x="2328348" y="4488627"/>
                  <a:pt x="2416076" y="4524320"/>
                  <a:pt x="2527882" y="4524320"/>
                </a:cubicBezTo>
                <a:cubicBezTo>
                  <a:pt x="2622848" y="4524320"/>
                  <a:pt x="2699928" y="4499754"/>
                  <a:pt x="2759122" y="4450622"/>
                </a:cubicBezTo>
                <a:lnTo>
                  <a:pt x="2759122" y="4290717"/>
                </a:lnTo>
                <a:lnTo>
                  <a:pt x="2743290" y="4284341"/>
                </a:lnTo>
                <a:cubicBezTo>
                  <a:pt x="2729306" y="4301617"/>
                  <a:pt x="2716652" y="4314422"/>
                  <a:pt x="2705327" y="4322754"/>
                </a:cubicBezTo>
                <a:cubicBezTo>
                  <a:pt x="2662361" y="4351566"/>
                  <a:pt x="2608193" y="4365972"/>
                  <a:pt x="2542821" y="4365972"/>
                </a:cubicBezTo>
                <a:cubicBezTo>
                  <a:pt x="2486019" y="4365972"/>
                  <a:pt x="2440563" y="4349920"/>
                  <a:pt x="2406451" y="4317814"/>
                </a:cubicBezTo>
                <a:cubicBezTo>
                  <a:pt x="2365197" y="4279242"/>
                  <a:pt x="2344570" y="4219603"/>
                  <a:pt x="2344570" y="4138899"/>
                </a:cubicBezTo>
                <a:cubicBezTo>
                  <a:pt x="2344570" y="4069650"/>
                  <a:pt x="2360810" y="4016779"/>
                  <a:pt x="2393289" y="3980287"/>
                </a:cubicBezTo>
                <a:cubicBezTo>
                  <a:pt x="2409965" y="3961615"/>
                  <a:pt x="2431448" y="3947139"/>
                  <a:pt x="2457737" y="3936856"/>
                </a:cubicBezTo>
                <a:cubicBezTo>
                  <a:pt x="2484027" y="3926574"/>
                  <a:pt x="2510873" y="3921433"/>
                  <a:pt x="2538276" y="3921433"/>
                </a:cubicBezTo>
                <a:cubicBezTo>
                  <a:pt x="2565679" y="3921433"/>
                  <a:pt x="2588212" y="3922935"/>
                  <a:pt x="2605874" y="3925939"/>
                </a:cubicBezTo>
                <a:cubicBezTo>
                  <a:pt x="2668021" y="3935604"/>
                  <a:pt x="2710652" y="3955975"/>
                  <a:pt x="2733767" y="3987054"/>
                </a:cubicBezTo>
                <a:lnTo>
                  <a:pt x="2747915" y="3979538"/>
                </a:lnTo>
                <a:lnTo>
                  <a:pt x="2747915" y="3805316"/>
                </a:lnTo>
                <a:cubicBezTo>
                  <a:pt x="2695070" y="3779299"/>
                  <a:pt x="2634530" y="3766290"/>
                  <a:pt x="2566296" y="3766290"/>
                </a:cubicBezTo>
                <a:close/>
                <a:moveTo>
                  <a:pt x="1247237" y="3766290"/>
                </a:moveTo>
                <a:cubicBezTo>
                  <a:pt x="1195174" y="3766290"/>
                  <a:pt x="1140861" y="3769949"/>
                  <a:pt x="1084297" y="3777267"/>
                </a:cubicBezTo>
                <a:lnTo>
                  <a:pt x="1084297" y="4510980"/>
                </a:lnTo>
                <a:lnTo>
                  <a:pt x="1242654" y="4510980"/>
                </a:lnTo>
                <a:lnTo>
                  <a:pt x="1242654" y="4315706"/>
                </a:lnTo>
                <a:cubicBezTo>
                  <a:pt x="1245267" y="4316777"/>
                  <a:pt x="1251596" y="4317313"/>
                  <a:pt x="1261640" y="4317313"/>
                </a:cubicBezTo>
                <a:cubicBezTo>
                  <a:pt x="1345626" y="4317313"/>
                  <a:pt x="1414402" y="4294410"/>
                  <a:pt x="1467967" y="4248605"/>
                </a:cubicBezTo>
                <a:cubicBezTo>
                  <a:pt x="1525835" y="4199325"/>
                  <a:pt x="1554768" y="4132700"/>
                  <a:pt x="1554768" y="4048731"/>
                </a:cubicBezTo>
                <a:cubicBezTo>
                  <a:pt x="1554768" y="3955420"/>
                  <a:pt x="1528415" y="3885019"/>
                  <a:pt x="1475709" y="3837527"/>
                </a:cubicBezTo>
                <a:cubicBezTo>
                  <a:pt x="1423002" y="3790036"/>
                  <a:pt x="1346845" y="3766290"/>
                  <a:pt x="1247237" y="3766290"/>
                </a:cubicBezTo>
                <a:close/>
                <a:moveTo>
                  <a:pt x="674551" y="3766290"/>
                </a:moveTo>
                <a:cubicBezTo>
                  <a:pt x="595456" y="3766290"/>
                  <a:pt x="532292" y="3787115"/>
                  <a:pt x="485058" y="3828766"/>
                </a:cubicBezTo>
                <a:cubicBezTo>
                  <a:pt x="438221" y="3869985"/>
                  <a:pt x="414803" y="3923924"/>
                  <a:pt x="414803" y="3990583"/>
                </a:cubicBezTo>
                <a:cubicBezTo>
                  <a:pt x="414803" y="4054776"/>
                  <a:pt x="432539" y="4104988"/>
                  <a:pt x="468011" y="4141220"/>
                </a:cubicBezTo>
                <a:cubicBezTo>
                  <a:pt x="487686" y="4161268"/>
                  <a:pt x="513500" y="4177905"/>
                  <a:pt x="545455" y="4191129"/>
                </a:cubicBezTo>
                <a:cubicBezTo>
                  <a:pt x="577410" y="4204353"/>
                  <a:pt x="617602" y="4213262"/>
                  <a:pt x="666032" y="4217856"/>
                </a:cubicBezTo>
                <a:cubicBezTo>
                  <a:pt x="714461" y="4222450"/>
                  <a:pt x="749196" y="4231592"/>
                  <a:pt x="770237" y="4245281"/>
                </a:cubicBezTo>
                <a:cubicBezTo>
                  <a:pt x="777453" y="4249951"/>
                  <a:pt x="782973" y="4256184"/>
                  <a:pt x="786800" y="4263977"/>
                </a:cubicBezTo>
                <a:cubicBezTo>
                  <a:pt x="790625" y="4271771"/>
                  <a:pt x="792539" y="4281828"/>
                  <a:pt x="792539" y="4294148"/>
                </a:cubicBezTo>
                <a:cubicBezTo>
                  <a:pt x="792539" y="4306468"/>
                  <a:pt x="789192" y="4317647"/>
                  <a:pt x="782497" y="4327686"/>
                </a:cubicBezTo>
                <a:cubicBezTo>
                  <a:pt x="761581" y="4358901"/>
                  <a:pt x="717338" y="4374508"/>
                  <a:pt x="649767" y="4374508"/>
                </a:cubicBezTo>
                <a:cubicBezTo>
                  <a:pt x="553548" y="4374508"/>
                  <a:pt x="482343" y="4336449"/>
                  <a:pt x="436153" y="4260330"/>
                </a:cubicBezTo>
                <a:lnTo>
                  <a:pt x="419777" y="4267191"/>
                </a:lnTo>
                <a:lnTo>
                  <a:pt x="413732" y="4456718"/>
                </a:lnTo>
                <a:cubicBezTo>
                  <a:pt x="432460" y="4469738"/>
                  <a:pt x="452157" y="4480306"/>
                  <a:pt x="472823" y="4488423"/>
                </a:cubicBezTo>
                <a:cubicBezTo>
                  <a:pt x="534454" y="4512355"/>
                  <a:pt x="596992" y="4524320"/>
                  <a:pt x="660437" y="4524320"/>
                </a:cubicBezTo>
                <a:cubicBezTo>
                  <a:pt x="739776" y="4524320"/>
                  <a:pt x="805644" y="4505527"/>
                  <a:pt x="858041" y="4467941"/>
                </a:cubicBezTo>
                <a:cubicBezTo>
                  <a:pt x="920301" y="4423372"/>
                  <a:pt x="951431" y="4360108"/>
                  <a:pt x="951431" y="4278151"/>
                </a:cubicBezTo>
                <a:cubicBezTo>
                  <a:pt x="951431" y="4215431"/>
                  <a:pt x="933290" y="4172820"/>
                  <a:pt x="897007" y="4150317"/>
                </a:cubicBezTo>
                <a:cubicBezTo>
                  <a:pt x="874527" y="4119601"/>
                  <a:pt x="847684" y="4098298"/>
                  <a:pt x="816477" y="4086409"/>
                </a:cubicBezTo>
                <a:cubicBezTo>
                  <a:pt x="785270" y="4074520"/>
                  <a:pt x="745262" y="4065327"/>
                  <a:pt x="696453" y="4058832"/>
                </a:cubicBezTo>
                <a:cubicBezTo>
                  <a:pt x="647644" y="4052336"/>
                  <a:pt x="614904" y="4042975"/>
                  <a:pt x="598234" y="4030748"/>
                </a:cubicBezTo>
                <a:cubicBezTo>
                  <a:pt x="581161" y="4016663"/>
                  <a:pt x="572624" y="3997759"/>
                  <a:pt x="572624" y="3974037"/>
                </a:cubicBezTo>
                <a:cubicBezTo>
                  <a:pt x="572624" y="3957271"/>
                  <a:pt x="580679" y="3943616"/>
                  <a:pt x="596788" y="3933073"/>
                </a:cubicBezTo>
                <a:cubicBezTo>
                  <a:pt x="604979" y="3927716"/>
                  <a:pt x="615121" y="3923549"/>
                  <a:pt x="627214" y="3920570"/>
                </a:cubicBezTo>
                <a:cubicBezTo>
                  <a:pt x="639307" y="3917591"/>
                  <a:pt x="653957" y="3916102"/>
                  <a:pt x="671163" y="3916102"/>
                </a:cubicBezTo>
                <a:cubicBezTo>
                  <a:pt x="688369" y="3916102"/>
                  <a:pt x="705593" y="3917794"/>
                  <a:pt x="722836" y="3921178"/>
                </a:cubicBezTo>
                <a:cubicBezTo>
                  <a:pt x="785249" y="3932753"/>
                  <a:pt x="830269" y="3958625"/>
                  <a:pt x="857896" y="3998796"/>
                </a:cubicBezTo>
                <a:lnTo>
                  <a:pt x="877137" y="3995166"/>
                </a:lnTo>
                <a:lnTo>
                  <a:pt x="887935" y="3824336"/>
                </a:lnTo>
                <a:cubicBezTo>
                  <a:pt x="824774" y="3785639"/>
                  <a:pt x="753646" y="3766290"/>
                  <a:pt x="674551" y="376629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3200" dirty="0"/>
          </a:p>
        </p:txBody>
      </p:sp>
      <p:pic>
        <p:nvPicPr>
          <p:cNvPr id="9" name="pic f12" descr="School - Free education icons">
            <a:extLst>
              <a:ext uri="{FF2B5EF4-FFF2-40B4-BE49-F238E27FC236}">
                <a16:creationId xmlns:a16="http://schemas.microsoft.com/office/drawing/2014/main" id="{BA10817D-6288-AC0D-F445-AB324F655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49" y="277206"/>
            <a:ext cx="2298702" cy="229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111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bg 2 f12">
            <a:extLst>
              <a:ext uri="{FF2B5EF4-FFF2-40B4-BE49-F238E27FC236}">
                <a16:creationId xmlns:a16="http://schemas.microsoft.com/office/drawing/2014/main" id="{64F31C70-2D1A-2D26-C4AB-41BDB59A0560}"/>
              </a:ext>
            </a:extLst>
          </p:cNvPr>
          <p:cNvSpPr/>
          <p:nvPr/>
        </p:nvSpPr>
        <p:spPr>
          <a:xfrm>
            <a:off x="-13880" y="0"/>
            <a:ext cx="121889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spw pic" descr="Ein Bild, das Baum, draußen, Gras, Person enthält.&#10;&#10;Automatisch generierte Beschreibung">
            <a:extLst>
              <a:ext uri="{FF2B5EF4-FFF2-40B4-BE49-F238E27FC236}">
                <a16:creationId xmlns:a16="http://schemas.microsoft.com/office/drawing/2014/main" id="{E0D4305B-4A6D-362C-1652-A96E45AA5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r="1678"/>
          <a:stretch/>
        </p:blipFill>
        <p:spPr>
          <a:xfrm>
            <a:off x="-7511" y="431"/>
            <a:ext cx="7903282" cy="6857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pw tb">
            <a:extLst>
              <a:ext uri="{FF2B5EF4-FFF2-40B4-BE49-F238E27FC236}">
                <a16:creationId xmlns:a16="http://schemas.microsoft.com/office/drawing/2014/main" id="{F4FFE9C1-72BF-EDA8-A159-DBBB3BC0D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5243" y="2418408"/>
            <a:ext cx="3721032" cy="3727749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latin typeface="Hammersmith One" panose="02010703030501060504" pitchFamily="2" charset="0"/>
              </a:rPr>
              <a:t>A walk for charity</a:t>
            </a:r>
          </a:p>
          <a:p>
            <a:pPr marL="72000"/>
            <a:r>
              <a:rPr lang="en-US" sz="2000" dirty="0">
                <a:latin typeface="Hammersmith One" panose="02010703030501060504" pitchFamily="2" charset="0"/>
              </a:rPr>
              <a:t>More than 15.000€ of revenue</a:t>
            </a:r>
          </a:p>
          <a:p>
            <a:pPr marL="252000"/>
            <a:r>
              <a:rPr lang="en-US" sz="2000" dirty="0">
                <a:latin typeface="Hammersmith One" panose="02010703030501060504" pitchFamily="2" charset="0"/>
              </a:rPr>
              <a:t>Half of the money will be donated to </a:t>
            </a:r>
            <a:r>
              <a:rPr lang="en-US" sz="2000" b="1" dirty="0">
                <a:solidFill>
                  <a:srgbClr val="FF0000"/>
                </a:solidFill>
                <a:latin typeface="Hammersmith One" panose="02010703030501060504" pitchFamily="2" charset="0"/>
              </a:rPr>
              <a:t>charity</a:t>
            </a:r>
            <a:r>
              <a:rPr lang="en-US" sz="2000" dirty="0">
                <a:latin typeface="Hammersmith One" panose="02010703030501060504" pitchFamily="2" charset="0"/>
              </a:rPr>
              <a:t>:</a:t>
            </a:r>
          </a:p>
          <a:p>
            <a:pPr marL="252000"/>
            <a:r>
              <a:rPr lang="en-US" sz="2000" dirty="0">
                <a:latin typeface="Hammersmith One" panose="02010703030501060504" pitchFamily="2" charset="0"/>
              </a:rPr>
              <a:t>2021: </a:t>
            </a:r>
            <a:r>
              <a:rPr lang="en-US" sz="2000" dirty="0">
                <a:highlight>
                  <a:srgbClr val="FFFF00"/>
                </a:highlight>
                <a:latin typeface="Hammersmith One" panose="02010703030501060504" pitchFamily="2" charset="0"/>
              </a:rPr>
              <a:t>9.000</a:t>
            </a:r>
            <a:r>
              <a:rPr lang="en-US" sz="2000" dirty="0">
                <a:latin typeface="Hammersmith One" panose="02010703030501060504" pitchFamily="2" charset="0"/>
              </a:rPr>
              <a:t>€ to a children’s </a:t>
            </a:r>
            <a:r>
              <a:rPr lang="de-DE" sz="2000" dirty="0" err="1">
                <a:latin typeface="Hammersmith One" panose="02010703030501060504" pitchFamily="2" charset="0"/>
              </a:rPr>
              <a:t>organisation</a:t>
            </a:r>
            <a:endParaRPr lang="de-DE" sz="2000" dirty="0">
              <a:latin typeface="Hammersmith One" panose="02010703030501060504" pitchFamily="2" charset="0"/>
            </a:endParaRPr>
          </a:p>
          <a:p>
            <a:pPr marL="252000"/>
            <a:r>
              <a:rPr lang="de-DE" sz="2000" dirty="0">
                <a:highlight>
                  <a:srgbClr val="FFFF00"/>
                </a:highlight>
                <a:latin typeface="Hammersmith One" panose="02010703030501060504" pitchFamily="2" charset="0"/>
              </a:rPr>
              <a:t>1.000</a:t>
            </a:r>
            <a:r>
              <a:rPr lang="de-DE" sz="2000" dirty="0">
                <a:latin typeface="Hammersmith One" panose="02010703030501060504" pitchFamily="2" charset="0"/>
              </a:rPr>
              <a:t>€ </a:t>
            </a:r>
            <a:r>
              <a:rPr lang="de-DE" sz="2000" dirty="0" err="1">
                <a:latin typeface="Hammersmith One" panose="02010703030501060504" pitchFamily="2" charset="0"/>
              </a:rPr>
              <a:t>to</a:t>
            </a:r>
            <a:r>
              <a:rPr lang="de-DE" sz="2000" dirty="0"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latin typeface="Hammersmith One" panose="02010703030501060504" pitchFamily="2" charset="0"/>
              </a:rPr>
              <a:t>Ukrainian</a:t>
            </a:r>
            <a:r>
              <a:rPr lang="de-DE" sz="2000" dirty="0"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latin typeface="Hammersmith One" panose="02010703030501060504" pitchFamily="2" charset="0"/>
              </a:rPr>
              <a:t>refugees</a:t>
            </a:r>
            <a:endParaRPr lang="de-DE" sz="2000" dirty="0">
              <a:latin typeface="Hammersmith One" panose="02010703030501060504" pitchFamily="2" charset="0"/>
            </a:endParaRPr>
          </a:p>
          <a:p>
            <a:pPr marL="252000"/>
            <a:r>
              <a:rPr lang="de-DE" sz="2000" dirty="0">
                <a:latin typeface="Hammersmith One" panose="02010703030501060504" pitchFamily="2" charset="0"/>
              </a:rPr>
              <a:t>2022: </a:t>
            </a:r>
            <a:r>
              <a:rPr lang="de-DE" sz="2000" dirty="0">
                <a:highlight>
                  <a:srgbClr val="FFFF00"/>
                </a:highlight>
                <a:latin typeface="Hammersmith One" panose="02010703030501060504" pitchFamily="2" charset="0"/>
              </a:rPr>
              <a:t>7.500</a:t>
            </a:r>
            <a:r>
              <a:rPr lang="de-DE" sz="2000" dirty="0">
                <a:latin typeface="Hammersmith One" panose="02010703030501060504" pitchFamily="2" charset="0"/>
              </a:rPr>
              <a:t>€ </a:t>
            </a:r>
            <a:r>
              <a:rPr lang="de-DE" sz="2000" dirty="0" err="1">
                <a:latin typeface="Hammersmith One" panose="02010703030501060504" pitchFamily="2" charset="0"/>
              </a:rPr>
              <a:t>for</a:t>
            </a:r>
            <a:r>
              <a:rPr lang="de-DE" sz="2000" dirty="0">
                <a:latin typeface="Hammersmith One" panose="02010703030501060504" pitchFamily="2" charset="0"/>
              </a:rPr>
              <a:t> a </a:t>
            </a:r>
            <a:r>
              <a:rPr lang="de-DE" sz="2000" dirty="0" err="1">
                <a:latin typeface="Hammersmith One" panose="02010703030501060504" pitchFamily="2" charset="0"/>
              </a:rPr>
              <a:t>project</a:t>
            </a:r>
            <a:r>
              <a:rPr lang="de-DE" sz="2000" dirty="0"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latin typeface="Hammersmith One" panose="02010703030501060504" pitchFamily="2" charset="0"/>
              </a:rPr>
              <a:t>of</a:t>
            </a:r>
            <a:r>
              <a:rPr lang="de-DE" sz="2000" dirty="0"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latin typeface="Hammersmith One" panose="02010703030501060504" pitchFamily="2" charset="0"/>
              </a:rPr>
              <a:t>building</a:t>
            </a:r>
            <a:r>
              <a:rPr lang="de-DE" sz="2000" dirty="0"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latin typeface="Hammersmith One" panose="02010703030501060504" pitchFamily="2" charset="0"/>
              </a:rPr>
              <a:t>fountains</a:t>
            </a:r>
            <a:r>
              <a:rPr lang="de-DE" sz="2000" dirty="0">
                <a:latin typeface="Hammersmith One" panose="02010703030501060504" pitchFamily="2" charset="0"/>
              </a:rPr>
              <a:t> in </a:t>
            </a:r>
            <a:r>
              <a:rPr lang="de-DE" sz="2000" dirty="0" err="1">
                <a:latin typeface="Hammersmith One" panose="02010703030501060504" pitchFamily="2" charset="0"/>
              </a:rPr>
              <a:t>poor</a:t>
            </a:r>
            <a:r>
              <a:rPr lang="de-DE" sz="2000" dirty="0">
                <a:latin typeface="Hammersmith One" panose="02010703030501060504" pitchFamily="2" charset="0"/>
              </a:rPr>
              <a:t> countries </a:t>
            </a:r>
            <a:r>
              <a:rPr lang="de-DE" sz="2000" dirty="0" err="1">
                <a:latin typeface="Hammersmith One" panose="02010703030501060504" pitchFamily="2" charset="0"/>
              </a:rPr>
              <a:t>to</a:t>
            </a:r>
            <a:r>
              <a:rPr lang="de-DE" sz="2000" dirty="0"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latin typeface="Hammersmith One" panose="02010703030501060504" pitchFamily="2" charset="0"/>
              </a:rPr>
              <a:t>provide</a:t>
            </a:r>
            <a:r>
              <a:rPr lang="de-DE" sz="2000" dirty="0"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latin typeface="Hammersmith One" panose="02010703030501060504" pitchFamily="2" charset="0"/>
              </a:rPr>
              <a:t>free</a:t>
            </a:r>
            <a:r>
              <a:rPr lang="de-DE" sz="2000" dirty="0">
                <a:latin typeface="Hammersmith One" panose="02010703030501060504" pitchFamily="2" charset="0"/>
              </a:rPr>
              <a:t> and clean </a:t>
            </a:r>
            <a:r>
              <a:rPr lang="de-DE" sz="2000" dirty="0" err="1">
                <a:latin typeface="Hammersmith One" panose="02010703030501060504" pitchFamily="2" charset="0"/>
              </a:rPr>
              <a:t>water</a:t>
            </a:r>
            <a:r>
              <a:rPr lang="de-DE" sz="2000" dirty="0">
                <a:latin typeface="Hammersmith One" panose="02010703030501060504" pitchFamily="2" charset="0"/>
              </a:rPr>
              <a:t>.</a:t>
            </a:r>
            <a:endParaRPr lang="en-US" sz="2000" dirty="0">
              <a:latin typeface="Hammersmith One" panose="02010703030501060504" pitchFamily="2" charset="0"/>
            </a:endParaRPr>
          </a:p>
        </p:txBody>
      </p:sp>
      <p:sp>
        <p:nvSpPr>
          <p:cNvPr id="6" name="spw title">
            <a:extLst>
              <a:ext uri="{FF2B5EF4-FFF2-40B4-BE49-F238E27FC236}">
                <a16:creationId xmlns:a16="http://schemas.microsoft.com/office/drawing/2014/main" id="{D45E1EE9-CCE0-853E-5D89-07734D676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24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de-DE" sz="4000" b="1" dirty="0" err="1">
                <a:solidFill>
                  <a:srgbClr val="FF0000"/>
                </a:solidFill>
                <a:latin typeface="Hammersmith One" panose="02010703030501060504" pitchFamily="2" charset="0"/>
              </a:rPr>
              <a:t>Sponsored</a:t>
            </a:r>
            <a:r>
              <a:rPr lang="de-DE" sz="4000" b="1" dirty="0">
                <a:solidFill>
                  <a:srgbClr val="FF0000"/>
                </a:solidFill>
                <a:latin typeface="Hammersmith One" panose="02010703030501060504" pitchFamily="2" charset="0"/>
              </a:rPr>
              <a:t> Walk</a:t>
            </a:r>
          </a:p>
        </p:txBody>
      </p:sp>
      <p:pic>
        <p:nvPicPr>
          <p:cNvPr id="2" name="bg f12" descr="Stadt Dormagen: Nachrichten-Archiv &quot;Lokale Schulmeldungen&quot; - Dormago.de">
            <a:extLst>
              <a:ext uri="{FF2B5EF4-FFF2-40B4-BE49-F238E27FC236}">
                <a16:creationId xmlns:a16="http://schemas.microsoft.com/office/drawing/2014/main" id="{841967D6-2CD4-5179-AA5B-B68A4D6CB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2"/>
          <a:stretch/>
        </p:blipFill>
        <p:spPr bwMode="auto">
          <a:xfrm>
            <a:off x="-7511" y="7131418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b f12">
            <a:extLst>
              <a:ext uri="{FF2B5EF4-FFF2-40B4-BE49-F238E27FC236}">
                <a16:creationId xmlns:a16="http://schemas.microsoft.com/office/drawing/2014/main" id="{BDD6B9C2-2FD3-FA1A-F006-5BC51A202A43}"/>
              </a:ext>
            </a:extLst>
          </p:cNvPr>
          <p:cNvSpPr txBox="1"/>
          <p:nvPr/>
        </p:nvSpPr>
        <p:spPr>
          <a:xfrm>
            <a:off x="-7511" y="7131418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6278376" y="5261788"/>
                </a:moveTo>
                <a:cubicBezTo>
                  <a:pt x="6343481" y="5261788"/>
                  <a:pt x="6394710" y="5284671"/>
                  <a:pt x="6432064" y="5330437"/>
                </a:cubicBezTo>
                <a:cubicBezTo>
                  <a:pt x="6467117" y="5373657"/>
                  <a:pt x="6484643" y="5427710"/>
                  <a:pt x="6484643" y="5492594"/>
                </a:cubicBezTo>
                <a:cubicBezTo>
                  <a:pt x="6484643" y="5561537"/>
                  <a:pt x="6465437" y="5619614"/>
                  <a:pt x="6427023" y="5666825"/>
                </a:cubicBezTo>
                <a:cubicBezTo>
                  <a:pt x="6393478" y="5697071"/>
                  <a:pt x="6347131" y="5712194"/>
                  <a:pt x="6287983" y="5712194"/>
                </a:cubicBezTo>
                <a:cubicBezTo>
                  <a:pt x="6225757" y="5712194"/>
                  <a:pt x="6169043" y="5691210"/>
                  <a:pt x="6117842" y="5649242"/>
                </a:cubicBezTo>
                <a:cubicBezTo>
                  <a:pt x="6111210" y="5632821"/>
                  <a:pt x="6102644" y="5611401"/>
                  <a:pt x="6092143" y="5584981"/>
                </a:cubicBezTo>
                <a:cubicBezTo>
                  <a:pt x="6081643" y="5558561"/>
                  <a:pt x="6076393" y="5529367"/>
                  <a:pt x="6076393" y="5497398"/>
                </a:cubicBezTo>
                <a:cubicBezTo>
                  <a:pt x="6076393" y="5430490"/>
                  <a:pt x="6093879" y="5375136"/>
                  <a:pt x="6128853" y="5331338"/>
                </a:cubicBezTo>
                <a:cubicBezTo>
                  <a:pt x="6165804" y="5284971"/>
                  <a:pt x="6215645" y="5261788"/>
                  <a:pt x="6278376" y="5261788"/>
                </a:cubicBezTo>
                <a:close/>
                <a:moveTo>
                  <a:pt x="5440176" y="5261788"/>
                </a:moveTo>
                <a:cubicBezTo>
                  <a:pt x="5505281" y="5261788"/>
                  <a:pt x="5556510" y="5284671"/>
                  <a:pt x="5593865" y="5330437"/>
                </a:cubicBezTo>
                <a:cubicBezTo>
                  <a:pt x="5628917" y="5373657"/>
                  <a:pt x="5646444" y="5427710"/>
                  <a:pt x="5646444" y="5492594"/>
                </a:cubicBezTo>
                <a:cubicBezTo>
                  <a:pt x="5646444" y="5561537"/>
                  <a:pt x="5627237" y="5619614"/>
                  <a:pt x="5588823" y="5666825"/>
                </a:cubicBezTo>
                <a:cubicBezTo>
                  <a:pt x="5555278" y="5697071"/>
                  <a:pt x="5508931" y="5712194"/>
                  <a:pt x="5449784" y="5712194"/>
                </a:cubicBezTo>
                <a:cubicBezTo>
                  <a:pt x="5387557" y="5712194"/>
                  <a:pt x="5330843" y="5691210"/>
                  <a:pt x="5279642" y="5649242"/>
                </a:cubicBezTo>
                <a:cubicBezTo>
                  <a:pt x="5273011" y="5632821"/>
                  <a:pt x="5264444" y="5611401"/>
                  <a:pt x="5253943" y="5584981"/>
                </a:cubicBezTo>
                <a:cubicBezTo>
                  <a:pt x="5243443" y="5558561"/>
                  <a:pt x="5238193" y="5529367"/>
                  <a:pt x="5238193" y="5497398"/>
                </a:cubicBezTo>
                <a:cubicBezTo>
                  <a:pt x="5238193" y="5430490"/>
                  <a:pt x="5255679" y="5375136"/>
                  <a:pt x="5290653" y="5331338"/>
                </a:cubicBezTo>
                <a:cubicBezTo>
                  <a:pt x="5327604" y="5284971"/>
                  <a:pt x="5377445" y="5261788"/>
                  <a:pt x="5440176" y="5261788"/>
                </a:cubicBezTo>
                <a:close/>
                <a:moveTo>
                  <a:pt x="763401" y="5261788"/>
                </a:moveTo>
                <a:cubicBezTo>
                  <a:pt x="828507" y="5261788"/>
                  <a:pt x="879736" y="5284671"/>
                  <a:pt x="917090" y="5330437"/>
                </a:cubicBezTo>
                <a:cubicBezTo>
                  <a:pt x="952142" y="5373657"/>
                  <a:pt x="969669" y="5427710"/>
                  <a:pt x="969669" y="5492594"/>
                </a:cubicBezTo>
                <a:cubicBezTo>
                  <a:pt x="969669" y="5561537"/>
                  <a:pt x="950462" y="5619614"/>
                  <a:pt x="912048" y="5666825"/>
                </a:cubicBezTo>
                <a:cubicBezTo>
                  <a:pt x="878503" y="5697071"/>
                  <a:pt x="832157" y="5712194"/>
                  <a:pt x="773009" y="5712194"/>
                </a:cubicBezTo>
                <a:cubicBezTo>
                  <a:pt x="710782" y="5712194"/>
                  <a:pt x="654069" y="5691210"/>
                  <a:pt x="602867" y="5649242"/>
                </a:cubicBezTo>
                <a:cubicBezTo>
                  <a:pt x="596235" y="5632821"/>
                  <a:pt x="587669" y="5611401"/>
                  <a:pt x="577169" y="5584981"/>
                </a:cubicBezTo>
                <a:cubicBezTo>
                  <a:pt x="566668" y="5558561"/>
                  <a:pt x="561418" y="5529367"/>
                  <a:pt x="561418" y="5497398"/>
                </a:cubicBezTo>
                <a:cubicBezTo>
                  <a:pt x="561418" y="5430490"/>
                  <a:pt x="578905" y="5375136"/>
                  <a:pt x="613878" y="5331338"/>
                </a:cubicBezTo>
                <a:cubicBezTo>
                  <a:pt x="650829" y="5284971"/>
                  <a:pt x="700670" y="5261788"/>
                  <a:pt x="763401" y="5261788"/>
                </a:cubicBezTo>
                <a:close/>
                <a:moveTo>
                  <a:pt x="2241957" y="5256993"/>
                </a:moveTo>
                <a:cubicBezTo>
                  <a:pt x="2287599" y="5256993"/>
                  <a:pt x="2320075" y="5262267"/>
                  <a:pt x="2339386" y="5272816"/>
                </a:cubicBezTo>
                <a:cubicBezTo>
                  <a:pt x="2365704" y="5288483"/>
                  <a:pt x="2378863" y="5313174"/>
                  <a:pt x="2378863" y="5346889"/>
                </a:cubicBezTo>
                <a:cubicBezTo>
                  <a:pt x="2378863" y="5380604"/>
                  <a:pt x="2366237" y="5407474"/>
                  <a:pt x="2340985" y="5427500"/>
                </a:cubicBezTo>
                <a:cubicBezTo>
                  <a:pt x="2333491" y="5431808"/>
                  <a:pt x="2322264" y="5435873"/>
                  <a:pt x="2307303" y="5439697"/>
                </a:cubicBezTo>
                <a:cubicBezTo>
                  <a:pt x="2292341" y="5443520"/>
                  <a:pt x="2273423" y="5445431"/>
                  <a:pt x="2250549" y="5445431"/>
                </a:cubicBezTo>
                <a:cubicBezTo>
                  <a:pt x="2227675" y="5445431"/>
                  <a:pt x="2211193" y="5444712"/>
                  <a:pt x="2201104" y="5443272"/>
                </a:cubicBezTo>
                <a:lnTo>
                  <a:pt x="2201104" y="5258557"/>
                </a:lnTo>
                <a:cubicBezTo>
                  <a:pt x="2210915" y="5257515"/>
                  <a:pt x="2224533" y="5256993"/>
                  <a:pt x="2241957" y="5256993"/>
                </a:cubicBezTo>
                <a:close/>
                <a:moveTo>
                  <a:pt x="6790382" y="5119450"/>
                </a:moveTo>
                <a:lnTo>
                  <a:pt x="6790382" y="5857202"/>
                </a:lnTo>
                <a:cubicBezTo>
                  <a:pt x="6815543" y="5855071"/>
                  <a:pt x="6853849" y="5854005"/>
                  <a:pt x="6905299" y="5854005"/>
                </a:cubicBezTo>
                <a:lnTo>
                  <a:pt x="6955991" y="5854005"/>
                </a:lnTo>
                <a:cubicBezTo>
                  <a:pt x="7037597" y="5854005"/>
                  <a:pt x="7099913" y="5855249"/>
                  <a:pt x="7142941" y="5857738"/>
                </a:cubicBezTo>
                <a:lnTo>
                  <a:pt x="7142941" y="5841524"/>
                </a:lnTo>
                <a:cubicBezTo>
                  <a:pt x="7142941" y="5834552"/>
                  <a:pt x="7144188" y="5787706"/>
                  <a:pt x="7146682" y="5700988"/>
                </a:cubicBezTo>
                <a:cubicBezTo>
                  <a:pt x="7119968" y="5703125"/>
                  <a:pt x="7090550" y="5704193"/>
                  <a:pt x="7058428" y="5704193"/>
                </a:cubicBezTo>
                <a:lnTo>
                  <a:pt x="6959409" y="5704193"/>
                </a:lnTo>
                <a:lnTo>
                  <a:pt x="6959409" y="5120513"/>
                </a:lnTo>
                <a:cubicBezTo>
                  <a:pt x="6918717" y="5121935"/>
                  <a:pt x="6884541" y="5122647"/>
                  <a:pt x="6856883" y="5122647"/>
                </a:cubicBezTo>
                <a:cubicBezTo>
                  <a:pt x="6829224" y="5122647"/>
                  <a:pt x="6807057" y="5121581"/>
                  <a:pt x="6790382" y="5119450"/>
                </a:cubicBezTo>
                <a:close/>
                <a:moveTo>
                  <a:pt x="4527873" y="5118379"/>
                </a:moveTo>
                <a:cubicBezTo>
                  <a:pt x="4501363" y="5121224"/>
                  <a:pt x="4474254" y="5122647"/>
                  <a:pt x="4446548" y="5122647"/>
                </a:cubicBezTo>
                <a:lnTo>
                  <a:pt x="4424679" y="5122647"/>
                </a:lnTo>
                <a:cubicBezTo>
                  <a:pt x="4414584" y="5122647"/>
                  <a:pt x="4395306" y="5121760"/>
                  <a:pt x="4366846" y="5119985"/>
                </a:cubicBezTo>
                <a:lnTo>
                  <a:pt x="4366846" y="5854005"/>
                </a:lnTo>
                <a:lnTo>
                  <a:pt x="4394802" y="5854005"/>
                </a:lnTo>
                <a:cubicBezTo>
                  <a:pt x="4441299" y="5854005"/>
                  <a:pt x="4485656" y="5855071"/>
                  <a:pt x="4527873" y="5857202"/>
                </a:cubicBezTo>
                <a:lnTo>
                  <a:pt x="4527873" y="5552562"/>
                </a:lnTo>
                <a:lnTo>
                  <a:pt x="4756315" y="5552562"/>
                </a:lnTo>
                <a:lnTo>
                  <a:pt x="4756315" y="5854005"/>
                </a:lnTo>
                <a:lnTo>
                  <a:pt x="4804549" y="5854005"/>
                </a:lnTo>
                <a:cubicBezTo>
                  <a:pt x="4854146" y="5854005"/>
                  <a:pt x="4891744" y="5855071"/>
                  <a:pt x="4917342" y="5857202"/>
                </a:cubicBezTo>
                <a:lnTo>
                  <a:pt x="4917342" y="5118379"/>
                </a:lnTo>
                <a:cubicBezTo>
                  <a:pt x="4901306" y="5121224"/>
                  <a:pt x="4879277" y="5122647"/>
                  <a:pt x="4851253" y="5122647"/>
                </a:cubicBezTo>
                <a:cubicBezTo>
                  <a:pt x="4823229" y="5122647"/>
                  <a:pt x="4791583" y="5121760"/>
                  <a:pt x="4756315" y="5119985"/>
                </a:cubicBezTo>
                <a:lnTo>
                  <a:pt x="4756315" y="5402749"/>
                </a:lnTo>
                <a:lnTo>
                  <a:pt x="4527873" y="5402749"/>
                </a:lnTo>
                <a:close/>
                <a:moveTo>
                  <a:pt x="1450762" y="5118379"/>
                </a:moveTo>
                <a:cubicBezTo>
                  <a:pt x="1425505" y="5121224"/>
                  <a:pt x="1399569" y="5122647"/>
                  <a:pt x="1372957" y="5122647"/>
                </a:cubicBezTo>
                <a:cubicBezTo>
                  <a:pt x="1346344" y="5122647"/>
                  <a:pt x="1315401" y="5121760"/>
                  <a:pt x="1280128" y="5119985"/>
                </a:cubicBezTo>
                <a:lnTo>
                  <a:pt x="1280128" y="5582762"/>
                </a:lnTo>
                <a:cubicBezTo>
                  <a:pt x="1280128" y="5677263"/>
                  <a:pt x="1310008" y="5749755"/>
                  <a:pt x="1369769" y="5800236"/>
                </a:cubicBezTo>
                <a:cubicBezTo>
                  <a:pt x="1423010" y="5844976"/>
                  <a:pt x="1492438" y="5867345"/>
                  <a:pt x="1578052" y="5867345"/>
                </a:cubicBezTo>
                <a:cubicBezTo>
                  <a:pt x="1657130" y="5867345"/>
                  <a:pt x="1722762" y="5841249"/>
                  <a:pt x="1774950" y="5789055"/>
                </a:cubicBezTo>
                <a:cubicBezTo>
                  <a:pt x="1830210" y="5733795"/>
                  <a:pt x="1857840" y="5660941"/>
                  <a:pt x="1857840" y="5570493"/>
                </a:cubicBezTo>
                <a:lnTo>
                  <a:pt x="1857840" y="5118379"/>
                </a:lnTo>
                <a:cubicBezTo>
                  <a:pt x="1833268" y="5121224"/>
                  <a:pt x="1813809" y="5122647"/>
                  <a:pt x="1799462" y="5122647"/>
                </a:cubicBezTo>
                <a:lnTo>
                  <a:pt x="1755182" y="5122647"/>
                </a:lnTo>
                <a:cubicBezTo>
                  <a:pt x="1739753" y="5122647"/>
                  <a:pt x="1717808" y="5121760"/>
                  <a:pt x="1689348" y="5119985"/>
                </a:cubicBezTo>
                <a:lnTo>
                  <a:pt x="1689348" y="5563019"/>
                </a:lnTo>
                <a:cubicBezTo>
                  <a:pt x="1689348" y="5592874"/>
                  <a:pt x="1686137" y="5617763"/>
                  <a:pt x="1679715" y="5637687"/>
                </a:cubicBezTo>
                <a:cubicBezTo>
                  <a:pt x="1662517" y="5690918"/>
                  <a:pt x="1628097" y="5717533"/>
                  <a:pt x="1576453" y="5717533"/>
                </a:cubicBezTo>
                <a:cubicBezTo>
                  <a:pt x="1540873" y="5717533"/>
                  <a:pt x="1512671" y="5709465"/>
                  <a:pt x="1491846" y="5693327"/>
                </a:cubicBezTo>
                <a:cubicBezTo>
                  <a:pt x="1464457" y="5666000"/>
                  <a:pt x="1450762" y="5631458"/>
                  <a:pt x="1450762" y="5589700"/>
                </a:cubicBezTo>
                <a:close/>
                <a:moveTo>
                  <a:pt x="6289046" y="5109315"/>
                </a:moveTo>
                <a:cubicBezTo>
                  <a:pt x="6230572" y="5109315"/>
                  <a:pt x="6177670" y="5120046"/>
                  <a:pt x="6130340" y="5141509"/>
                </a:cubicBezTo>
                <a:cubicBezTo>
                  <a:pt x="6083010" y="5162972"/>
                  <a:pt x="6042719" y="5191791"/>
                  <a:pt x="6009466" y="5227966"/>
                </a:cubicBezTo>
                <a:cubicBezTo>
                  <a:pt x="5976213" y="5264141"/>
                  <a:pt x="5950617" y="5306029"/>
                  <a:pt x="5932677" y="5353631"/>
                </a:cubicBezTo>
                <a:cubicBezTo>
                  <a:pt x="5914737" y="5401233"/>
                  <a:pt x="5905767" y="5451641"/>
                  <a:pt x="5905767" y="5504855"/>
                </a:cubicBezTo>
                <a:cubicBezTo>
                  <a:pt x="5905767" y="5558068"/>
                  <a:pt x="5915403" y="5607066"/>
                  <a:pt x="5934675" y="5651848"/>
                </a:cubicBezTo>
                <a:cubicBezTo>
                  <a:pt x="5953947" y="5696630"/>
                  <a:pt x="5980242" y="5734952"/>
                  <a:pt x="6013561" y="5766813"/>
                </a:cubicBezTo>
                <a:cubicBezTo>
                  <a:pt x="6046884" y="5798674"/>
                  <a:pt x="6085977" y="5823395"/>
                  <a:pt x="6130842" y="5840975"/>
                </a:cubicBezTo>
                <a:cubicBezTo>
                  <a:pt x="6175706" y="5858555"/>
                  <a:pt x="6219511" y="5867345"/>
                  <a:pt x="6262255" y="5867345"/>
                </a:cubicBezTo>
                <a:cubicBezTo>
                  <a:pt x="6304999" y="5867345"/>
                  <a:pt x="6342271" y="5863139"/>
                  <a:pt x="6374070" y="5854728"/>
                </a:cubicBezTo>
                <a:cubicBezTo>
                  <a:pt x="6439051" y="5837474"/>
                  <a:pt x="6494959" y="5805978"/>
                  <a:pt x="6541797" y="5760241"/>
                </a:cubicBezTo>
                <a:cubicBezTo>
                  <a:pt x="6618159" y="5685715"/>
                  <a:pt x="6656341" y="5592588"/>
                  <a:pt x="6656341" y="5480861"/>
                </a:cubicBezTo>
                <a:cubicBezTo>
                  <a:pt x="6656341" y="5365438"/>
                  <a:pt x="6619165" y="5273496"/>
                  <a:pt x="6544815" y="5205035"/>
                </a:cubicBezTo>
                <a:cubicBezTo>
                  <a:pt x="6475498" y="5141222"/>
                  <a:pt x="6390241" y="5109315"/>
                  <a:pt x="6289046" y="5109315"/>
                </a:cubicBezTo>
                <a:close/>
                <a:moveTo>
                  <a:pt x="5450846" y="5109315"/>
                </a:moveTo>
                <a:cubicBezTo>
                  <a:pt x="5392372" y="5109315"/>
                  <a:pt x="5339470" y="5120046"/>
                  <a:pt x="5292140" y="5141509"/>
                </a:cubicBezTo>
                <a:cubicBezTo>
                  <a:pt x="5244810" y="5162972"/>
                  <a:pt x="5204520" y="5191791"/>
                  <a:pt x="5171266" y="5227966"/>
                </a:cubicBezTo>
                <a:cubicBezTo>
                  <a:pt x="5138014" y="5264141"/>
                  <a:pt x="5112417" y="5306029"/>
                  <a:pt x="5094477" y="5353631"/>
                </a:cubicBezTo>
                <a:cubicBezTo>
                  <a:pt x="5076537" y="5401233"/>
                  <a:pt x="5067567" y="5451641"/>
                  <a:pt x="5067567" y="5504855"/>
                </a:cubicBezTo>
                <a:cubicBezTo>
                  <a:pt x="5067567" y="5558068"/>
                  <a:pt x="5077203" y="5607066"/>
                  <a:pt x="5096476" y="5651848"/>
                </a:cubicBezTo>
                <a:cubicBezTo>
                  <a:pt x="5115747" y="5696630"/>
                  <a:pt x="5142042" y="5734952"/>
                  <a:pt x="5175360" y="5766813"/>
                </a:cubicBezTo>
                <a:cubicBezTo>
                  <a:pt x="5208684" y="5798674"/>
                  <a:pt x="5247778" y="5823395"/>
                  <a:pt x="5292642" y="5840975"/>
                </a:cubicBezTo>
                <a:cubicBezTo>
                  <a:pt x="5337506" y="5858555"/>
                  <a:pt x="5381311" y="5867345"/>
                  <a:pt x="5424055" y="5867345"/>
                </a:cubicBezTo>
                <a:cubicBezTo>
                  <a:pt x="5466800" y="5867345"/>
                  <a:pt x="5504071" y="5863139"/>
                  <a:pt x="5535870" y="5854728"/>
                </a:cubicBezTo>
                <a:cubicBezTo>
                  <a:pt x="5600851" y="5837474"/>
                  <a:pt x="5656759" y="5805978"/>
                  <a:pt x="5703597" y="5760241"/>
                </a:cubicBezTo>
                <a:cubicBezTo>
                  <a:pt x="5779959" y="5685715"/>
                  <a:pt x="5818141" y="5592588"/>
                  <a:pt x="5818141" y="5480861"/>
                </a:cubicBezTo>
                <a:cubicBezTo>
                  <a:pt x="5818141" y="5365438"/>
                  <a:pt x="5780966" y="5273496"/>
                  <a:pt x="5706615" y="5205035"/>
                </a:cubicBezTo>
                <a:cubicBezTo>
                  <a:pt x="5637298" y="5141222"/>
                  <a:pt x="5552041" y="5109315"/>
                  <a:pt x="5450846" y="5109315"/>
                </a:cubicBezTo>
                <a:close/>
                <a:moveTo>
                  <a:pt x="4033146" y="5109315"/>
                </a:moveTo>
                <a:cubicBezTo>
                  <a:pt x="3905678" y="5109315"/>
                  <a:pt x="3808105" y="5143704"/>
                  <a:pt x="3740426" y="5212483"/>
                </a:cubicBezTo>
                <a:cubicBezTo>
                  <a:pt x="3673648" y="5280723"/>
                  <a:pt x="3640259" y="5373739"/>
                  <a:pt x="3640259" y="5491531"/>
                </a:cubicBezTo>
                <a:cubicBezTo>
                  <a:pt x="3640259" y="5602867"/>
                  <a:pt x="3670689" y="5692446"/>
                  <a:pt x="3731549" y="5760266"/>
                </a:cubicBezTo>
                <a:cubicBezTo>
                  <a:pt x="3795198" y="5831652"/>
                  <a:pt x="3882926" y="5867345"/>
                  <a:pt x="3994732" y="5867345"/>
                </a:cubicBezTo>
                <a:cubicBezTo>
                  <a:pt x="4089698" y="5867345"/>
                  <a:pt x="4166778" y="5842779"/>
                  <a:pt x="4225971" y="5793647"/>
                </a:cubicBezTo>
                <a:lnTo>
                  <a:pt x="4225971" y="5633742"/>
                </a:lnTo>
                <a:lnTo>
                  <a:pt x="4210139" y="5627365"/>
                </a:lnTo>
                <a:cubicBezTo>
                  <a:pt x="4196156" y="5644642"/>
                  <a:pt x="4183502" y="5657447"/>
                  <a:pt x="4172177" y="5665779"/>
                </a:cubicBezTo>
                <a:cubicBezTo>
                  <a:pt x="4129211" y="5694591"/>
                  <a:pt x="4075043" y="5708997"/>
                  <a:pt x="4009671" y="5708997"/>
                </a:cubicBezTo>
                <a:cubicBezTo>
                  <a:pt x="3952869" y="5708997"/>
                  <a:pt x="3907413" y="5692944"/>
                  <a:pt x="3873301" y="5660839"/>
                </a:cubicBezTo>
                <a:cubicBezTo>
                  <a:pt x="3832047" y="5622267"/>
                  <a:pt x="3811421" y="5562628"/>
                  <a:pt x="3811421" y="5481924"/>
                </a:cubicBezTo>
                <a:cubicBezTo>
                  <a:pt x="3811421" y="5412675"/>
                  <a:pt x="3827660" y="5359804"/>
                  <a:pt x="3860139" y="5323312"/>
                </a:cubicBezTo>
                <a:cubicBezTo>
                  <a:pt x="3876815" y="5304640"/>
                  <a:pt x="3898298" y="5290164"/>
                  <a:pt x="3924587" y="5279881"/>
                </a:cubicBezTo>
                <a:cubicBezTo>
                  <a:pt x="3950876" y="5269599"/>
                  <a:pt x="3977723" y="5264458"/>
                  <a:pt x="4005126" y="5264458"/>
                </a:cubicBezTo>
                <a:cubicBezTo>
                  <a:pt x="4032529" y="5264458"/>
                  <a:pt x="4055061" y="5265960"/>
                  <a:pt x="4072725" y="5268964"/>
                </a:cubicBezTo>
                <a:cubicBezTo>
                  <a:pt x="4134871" y="5278629"/>
                  <a:pt x="4177502" y="5299000"/>
                  <a:pt x="4200617" y="5330079"/>
                </a:cubicBezTo>
                <a:lnTo>
                  <a:pt x="4214766" y="5322563"/>
                </a:lnTo>
                <a:lnTo>
                  <a:pt x="4214766" y="5148341"/>
                </a:lnTo>
                <a:cubicBezTo>
                  <a:pt x="4161920" y="5122324"/>
                  <a:pt x="4101380" y="5109315"/>
                  <a:pt x="4033146" y="5109315"/>
                </a:cubicBezTo>
                <a:close/>
                <a:moveTo>
                  <a:pt x="3284401" y="5109315"/>
                </a:moveTo>
                <a:cubicBezTo>
                  <a:pt x="3205306" y="5109315"/>
                  <a:pt x="3142142" y="5130140"/>
                  <a:pt x="3094908" y="5171791"/>
                </a:cubicBezTo>
                <a:cubicBezTo>
                  <a:pt x="3048072" y="5213010"/>
                  <a:pt x="3024653" y="5266949"/>
                  <a:pt x="3024653" y="5333608"/>
                </a:cubicBezTo>
                <a:cubicBezTo>
                  <a:pt x="3024653" y="5397801"/>
                  <a:pt x="3042389" y="5448013"/>
                  <a:pt x="3077861" y="5484245"/>
                </a:cubicBezTo>
                <a:cubicBezTo>
                  <a:pt x="3097535" y="5504293"/>
                  <a:pt x="3123350" y="5520930"/>
                  <a:pt x="3155305" y="5534154"/>
                </a:cubicBezTo>
                <a:cubicBezTo>
                  <a:pt x="3187260" y="5547378"/>
                  <a:pt x="3227452" y="5556287"/>
                  <a:pt x="3275881" y="5560881"/>
                </a:cubicBezTo>
                <a:cubicBezTo>
                  <a:pt x="3324311" y="5565475"/>
                  <a:pt x="3359047" y="5574617"/>
                  <a:pt x="3380087" y="5588306"/>
                </a:cubicBezTo>
                <a:cubicBezTo>
                  <a:pt x="3387302" y="5592976"/>
                  <a:pt x="3392823" y="5599208"/>
                  <a:pt x="3396649" y="5607002"/>
                </a:cubicBezTo>
                <a:cubicBezTo>
                  <a:pt x="3400476" y="5614796"/>
                  <a:pt x="3402389" y="5624853"/>
                  <a:pt x="3402389" y="5637173"/>
                </a:cubicBezTo>
                <a:cubicBezTo>
                  <a:pt x="3402389" y="5649493"/>
                  <a:pt x="3399042" y="5660672"/>
                  <a:pt x="3392347" y="5670711"/>
                </a:cubicBezTo>
                <a:cubicBezTo>
                  <a:pt x="3371432" y="5701926"/>
                  <a:pt x="3327188" y="5717533"/>
                  <a:pt x="3259617" y="5717533"/>
                </a:cubicBezTo>
                <a:cubicBezTo>
                  <a:pt x="3163398" y="5717533"/>
                  <a:pt x="3092193" y="5679474"/>
                  <a:pt x="3046002" y="5603355"/>
                </a:cubicBezTo>
                <a:lnTo>
                  <a:pt x="3029627" y="5610216"/>
                </a:lnTo>
                <a:lnTo>
                  <a:pt x="3023582" y="5799743"/>
                </a:lnTo>
                <a:cubicBezTo>
                  <a:pt x="3042310" y="5812763"/>
                  <a:pt x="3062007" y="5823331"/>
                  <a:pt x="3082673" y="5831448"/>
                </a:cubicBezTo>
                <a:cubicBezTo>
                  <a:pt x="3144304" y="5855380"/>
                  <a:pt x="3206842" y="5867345"/>
                  <a:pt x="3270287" y="5867345"/>
                </a:cubicBezTo>
                <a:cubicBezTo>
                  <a:pt x="3349626" y="5867345"/>
                  <a:pt x="3415494" y="5848552"/>
                  <a:pt x="3467891" y="5810966"/>
                </a:cubicBezTo>
                <a:cubicBezTo>
                  <a:pt x="3530151" y="5766397"/>
                  <a:pt x="3561281" y="5703133"/>
                  <a:pt x="3561281" y="5621176"/>
                </a:cubicBezTo>
                <a:cubicBezTo>
                  <a:pt x="3561281" y="5558457"/>
                  <a:pt x="3543140" y="5515845"/>
                  <a:pt x="3506857" y="5493342"/>
                </a:cubicBezTo>
                <a:cubicBezTo>
                  <a:pt x="3484377" y="5462626"/>
                  <a:pt x="3457534" y="5441323"/>
                  <a:pt x="3426327" y="5429434"/>
                </a:cubicBezTo>
                <a:cubicBezTo>
                  <a:pt x="3395120" y="5417545"/>
                  <a:pt x="3355112" y="5408352"/>
                  <a:pt x="3306303" y="5401857"/>
                </a:cubicBezTo>
                <a:cubicBezTo>
                  <a:pt x="3257494" y="5395361"/>
                  <a:pt x="3224754" y="5386000"/>
                  <a:pt x="3208083" y="5373773"/>
                </a:cubicBezTo>
                <a:cubicBezTo>
                  <a:pt x="3191010" y="5359688"/>
                  <a:pt x="3182474" y="5340784"/>
                  <a:pt x="3182474" y="5317062"/>
                </a:cubicBezTo>
                <a:cubicBezTo>
                  <a:pt x="3182474" y="5300296"/>
                  <a:pt x="3190529" y="5286641"/>
                  <a:pt x="3206638" y="5276098"/>
                </a:cubicBezTo>
                <a:cubicBezTo>
                  <a:pt x="3214829" y="5270741"/>
                  <a:pt x="3224970" y="5266574"/>
                  <a:pt x="3237064" y="5263595"/>
                </a:cubicBezTo>
                <a:cubicBezTo>
                  <a:pt x="3249157" y="5260616"/>
                  <a:pt x="3263807" y="5259127"/>
                  <a:pt x="3281013" y="5259127"/>
                </a:cubicBezTo>
                <a:cubicBezTo>
                  <a:pt x="3298219" y="5259127"/>
                  <a:pt x="3315443" y="5260819"/>
                  <a:pt x="3332686" y="5264203"/>
                </a:cubicBezTo>
                <a:cubicBezTo>
                  <a:pt x="3395099" y="5275778"/>
                  <a:pt x="3440120" y="5301650"/>
                  <a:pt x="3467746" y="5341821"/>
                </a:cubicBezTo>
                <a:lnTo>
                  <a:pt x="3486987" y="5338191"/>
                </a:lnTo>
                <a:lnTo>
                  <a:pt x="3497785" y="5167361"/>
                </a:lnTo>
                <a:cubicBezTo>
                  <a:pt x="3434624" y="5128664"/>
                  <a:pt x="3363496" y="5109315"/>
                  <a:pt x="3284401" y="5109315"/>
                </a:cubicBezTo>
                <a:close/>
                <a:moveTo>
                  <a:pt x="2231822" y="5109315"/>
                </a:moveTo>
                <a:cubicBezTo>
                  <a:pt x="2159133" y="5109315"/>
                  <a:pt x="2094327" y="5112971"/>
                  <a:pt x="2037407" y="5120283"/>
                </a:cubicBezTo>
                <a:lnTo>
                  <a:pt x="2037407" y="5854005"/>
                </a:lnTo>
                <a:lnTo>
                  <a:pt x="2201104" y="5854005"/>
                </a:lnTo>
                <a:lnTo>
                  <a:pt x="2201104" y="5576572"/>
                </a:lnTo>
                <a:cubicBezTo>
                  <a:pt x="2216748" y="5578352"/>
                  <a:pt x="2230886" y="5579242"/>
                  <a:pt x="2243518" y="5579242"/>
                </a:cubicBezTo>
                <a:cubicBezTo>
                  <a:pt x="2256149" y="5579242"/>
                  <a:pt x="2265231" y="5578885"/>
                  <a:pt x="2270763" y="5578171"/>
                </a:cubicBezTo>
                <a:lnTo>
                  <a:pt x="2394592" y="5858273"/>
                </a:lnTo>
                <a:cubicBezTo>
                  <a:pt x="2472525" y="5852225"/>
                  <a:pt x="2530398" y="5852047"/>
                  <a:pt x="2568211" y="5857738"/>
                </a:cubicBezTo>
                <a:lnTo>
                  <a:pt x="2578303" y="5843309"/>
                </a:lnTo>
                <a:cubicBezTo>
                  <a:pt x="2565538" y="5830578"/>
                  <a:pt x="2549177" y="5802761"/>
                  <a:pt x="2529219" y="5759858"/>
                </a:cubicBezTo>
                <a:lnTo>
                  <a:pt x="2420380" y="5535191"/>
                </a:lnTo>
                <a:cubicBezTo>
                  <a:pt x="2436092" y="5528009"/>
                  <a:pt x="2451561" y="5517364"/>
                  <a:pt x="2466786" y="5503256"/>
                </a:cubicBezTo>
                <a:cubicBezTo>
                  <a:pt x="2513742" y="5458925"/>
                  <a:pt x="2537220" y="5405754"/>
                  <a:pt x="2537220" y="5343743"/>
                </a:cubicBezTo>
                <a:cubicBezTo>
                  <a:pt x="2537220" y="5264166"/>
                  <a:pt x="2511681" y="5205201"/>
                  <a:pt x="2460605" y="5166846"/>
                </a:cubicBezTo>
                <a:cubicBezTo>
                  <a:pt x="2409528" y="5128492"/>
                  <a:pt x="2333267" y="5109315"/>
                  <a:pt x="2231822" y="5109315"/>
                </a:cubicBezTo>
                <a:close/>
                <a:moveTo>
                  <a:pt x="774071" y="5109315"/>
                </a:moveTo>
                <a:cubicBezTo>
                  <a:pt x="715598" y="5109315"/>
                  <a:pt x="662696" y="5120046"/>
                  <a:pt x="615366" y="5141509"/>
                </a:cubicBezTo>
                <a:cubicBezTo>
                  <a:pt x="568036" y="5162972"/>
                  <a:pt x="527744" y="5191791"/>
                  <a:pt x="494491" y="5227966"/>
                </a:cubicBezTo>
                <a:cubicBezTo>
                  <a:pt x="461239" y="5264141"/>
                  <a:pt x="435642" y="5306029"/>
                  <a:pt x="417702" y="5353631"/>
                </a:cubicBezTo>
                <a:cubicBezTo>
                  <a:pt x="399762" y="5401233"/>
                  <a:pt x="390792" y="5451641"/>
                  <a:pt x="390792" y="5504855"/>
                </a:cubicBezTo>
                <a:cubicBezTo>
                  <a:pt x="390792" y="5558068"/>
                  <a:pt x="400428" y="5607066"/>
                  <a:pt x="419700" y="5651848"/>
                </a:cubicBezTo>
                <a:cubicBezTo>
                  <a:pt x="438972" y="5696630"/>
                  <a:pt x="465267" y="5734952"/>
                  <a:pt x="498585" y="5766813"/>
                </a:cubicBezTo>
                <a:cubicBezTo>
                  <a:pt x="531909" y="5798674"/>
                  <a:pt x="571003" y="5823395"/>
                  <a:pt x="615867" y="5840975"/>
                </a:cubicBezTo>
                <a:cubicBezTo>
                  <a:pt x="660732" y="5858555"/>
                  <a:pt x="704536" y="5867345"/>
                  <a:pt x="747280" y="5867345"/>
                </a:cubicBezTo>
                <a:cubicBezTo>
                  <a:pt x="790025" y="5867345"/>
                  <a:pt x="827296" y="5863139"/>
                  <a:pt x="859095" y="5854728"/>
                </a:cubicBezTo>
                <a:cubicBezTo>
                  <a:pt x="924076" y="5837474"/>
                  <a:pt x="979985" y="5805978"/>
                  <a:pt x="1026822" y="5760241"/>
                </a:cubicBezTo>
                <a:cubicBezTo>
                  <a:pt x="1103185" y="5685715"/>
                  <a:pt x="1141366" y="5592588"/>
                  <a:pt x="1141366" y="5480861"/>
                </a:cubicBezTo>
                <a:cubicBezTo>
                  <a:pt x="1141366" y="5365438"/>
                  <a:pt x="1104191" y="5273496"/>
                  <a:pt x="1029840" y="5205035"/>
                </a:cubicBezTo>
                <a:cubicBezTo>
                  <a:pt x="960523" y="5141222"/>
                  <a:pt x="875267" y="5109315"/>
                  <a:pt x="774071" y="5109315"/>
                </a:cubicBezTo>
                <a:close/>
                <a:moveTo>
                  <a:pt x="3488774" y="3981188"/>
                </a:moveTo>
                <a:lnTo>
                  <a:pt x="3558051" y="4207513"/>
                </a:lnTo>
                <a:lnTo>
                  <a:pt x="3421367" y="4207513"/>
                </a:lnTo>
                <a:close/>
                <a:moveTo>
                  <a:pt x="10364600" y="3918763"/>
                </a:moveTo>
                <a:cubicBezTo>
                  <a:pt x="10429706" y="3918763"/>
                  <a:pt x="10480935" y="3941646"/>
                  <a:pt x="10518290" y="3987412"/>
                </a:cubicBezTo>
                <a:cubicBezTo>
                  <a:pt x="10553342" y="4030632"/>
                  <a:pt x="10570869" y="4084685"/>
                  <a:pt x="10570869" y="4149569"/>
                </a:cubicBezTo>
                <a:cubicBezTo>
                  <a:pt x="10570869" y="4218512"/>
                  <a:pt x="10551662" y="4276589"/>
                  <a:pt x="10513248" y="4323800"/>
                </a:cubicBezTo>
                <a:cubicBezTo>
                  <a:pt x="10479703" y="4354046"/>
                  <a:pt x="10433357" y="4369169"/>
                  <a:pt x="10374208" y="4369169"/>
                </a:cubicBezTo>
                <a:cubicBezTo>
                  <a:pt x="10311981" y="4369169"/>
                  <a:pt x="10255269" y="4348185"/>
                  <a:pt x="10204067" y="4306217"/>
                </a:cubicBezTo>
                <a:cubicBezTo>
                  <a:pt x="10197435" y="4289796"/>
                  <a:pt x="10188869" y="4268376"/>
                  <a:pt x="10178369" y="4241956"/>
                </a:cubicBezTo>
                <a:cubicBezTo>
                  <a:pt x="10167868" y="4215536"/>
                  <a:pt x="10162618" y="4186342"/>
                  <a:pt x="10162618" y="4154373"/>
                </a:cubicBezTo>
                <a:cubicBezTo>
                  <a:pt x="10162618" y="4087465"/>
                  <a:pt x="10180105" y="4032111"/>
                  <a:pt x="10215078" y="3988313"/>
                </a:cubicBezTo>
                <a:cubicBezTo>
                  <a:pt x="10252029" y="3941946"/>
                  <a:pt x="10301870" y="3918763"/>
                  <a:pt x="10364600" y="3918763"/>
                </a:cubicBezTo>
                <a:close/>
                <a:moveTo>
                  <a:pt x="6278376" y="3918763"/>
                </a:moveTo>
                <a:cubicBezTo>
                  <a:pt x="6343481" y="3918763"/>
                  <a:pt x="6394710" y="3941646"/>
                  <a:pt x="6432064" y="3987412"/>
                </a:cubicBezTo>
                <a:cubicBezTo>
                  <a:pt x="6467117" y="4030632"/>
                  <a:pt x="6484643" y="4084685"/>
                  <a:pt x="6484643" y="4149569"/>
                </a:cubicBezTo>
                <a:cubicBezTo>
                  <a:pt x="6484643" y="4218512"/>
                  <a:pt x="6465437" y="4276589"/>
                  <a:pt x="6427023" y="4323800"/>
                </a:cubicBezTo>
                <a:cubicBezTo>
                  <a:pt x="6393478" y="4354046"/>
                  <a:pt x="6347131" y="4369169"/>
                  <a:pt x="6287983" y="4369169"/>
                </a:cubicBezTo>
                <a:cubicBezTo>
                  <a:pt x="6225757" y="4369169"/>
                  <a:pt x="6169043" y="4348185"/>
                  <a:pt x="6117842" y="4306217"/>
                </a:cubicBezTo>
                <a:cubicBezTo>
                  <a:pt x="6111210" y="4289796"/>
                  <a:pt x="6102644" y="4268376"/>
                  <a:pt x="6092143" y="4241956"/>
                </a:cubicBezTo>
                <a:cubicBezTo>
                  <a:pt x="6081643" y="4215536"/>
                  <a:pt x="6076393" y="4186342"/>
                  <a:pt x="6076393" y="4154373"/>
                </a:cubicBezTo>
                <a:cubicBezTo>
                  <a:pt x="6076393" y="4087465"/>
                  <a:pt x="6093879" y="4032111"/>
                  <a:pt x="6128853" y="3988313"/>
                </a:cubicBezTo>
                <a:cubicBezTo>
                  <a:pt x="6165804" y="3941946"/>
                  <a:pt x="6215645" y="3918763"/>
                  <a:pt x="6278376" y="3918763"/>
                </a:cubicBezTo>
                <a:close/>
                <a:moveTo>
                  <a:pt x="4892263" y="3916629"/>
                </a:moveTo>
                <a:cubicBezTo>
                  <a:pt x="4980688" y="3916629"/>
                  <a:pt x="5024900" y="3960309"/>
                  <a:pt x="5024900" y="4047668"/>
                </a:cubicBezTo>
                <a:cubicBezTo>
                  <a:pt x="5024900" y="4087102"/>
                  <a:pt x="5013295" y="4118754"/>
                  <a:pt x="4990083" y="4142623"/>
                </a:cubicBezTo>
                <a:cubicBezTo>
                  <a:pt x="4979121" y="4153903"/>
                  <a:pt x="4965450" y="4162735"/>
                  <a:pt x="4949072" y="4169120"/>
                </a:cubicBezTo>
                <a:cubicBezTo>
                  <a:pt x="4932694" y="4175506"/>
                  <a:pt x="4916618" y="4178698"/>
                  <a:pt x="4900846" y="4178698"/>
                </a:cubicBezTo>
                <a:cubicBezTo>
                  <a:pt x="4885074" y="4178698"/>
                  <a:pt x="4875352" y="4178469"/>
                  <a:pt x="4871679" y="4178010"/>
                </a:cubicBezTo>
                <a:lnTo>
                  <a:pt x="4871679" y="3916986"/>
                </a:lnTo>
                <a:cubicBezTo>
                  <a:pt x="4875211" y="3916748"/>
                  <a:pt x="4882072" y="3916629"/>
                  <a:pt x="4892263" y="3916629"/>
                </a:cubicBezTo>
                <a:close/>
                <a:moveTo>
                  <a:pt x="1263238" y="3916629"/>
                </a:moveTo>
                <a:cubicBezTo>
                  <a:pt x="1351663" y="3916629"/>
                  <a:pt x="1395875" y="3960309"/>
                  <a:pt x="1395875" y="4047668"/>
                </a:cubicBezTo>
                <a:cubicBezTo>
                  <a:pt x="1395875" y="4087102"/>
                  <a:pt x="1384270" y="4118754"/>
                  <a:pt x="1361058" y="4142623"/>
                </a:cubicBezTo>
                <a:cubicBezTo>
                  <a:pt x="1350096" y="4153903"/>
                  <a:pt x="1336425" y="4162735"/>
                  <a:pt x="1320047" y="4169120"/>
                </a:cubicBezTo>
                <a:cubicBezTo>
                  <a:pt x="1303669" y="4175506"/>
                  <a:pt x="1287593" y="4178698"/>
                  <a:pt x="1271821" y="4178698"/>
                </a:cubicBezTo>
                <a:cubicBezTo>
                  <a:pt x="1256049" y="4178698"/>
                  <a:pt x="1246327" y="4178469"/>
                  <a:pt x="1242654" y="4178010"/>
                </a:cubicBezTo>
                <a:lnTo>
                  <a:pt x="1242654" y="3916986"/>
                </a:lnTo>
                <a:cubicBezTo>
                  <a:pt x="1246185" y="3916748"/>
                  <a:pt x="1253047" y="3916629"/>
                  <a:pt x="1263238" y="3916629"/>
                </a:cubicBezTo>
                <a:close/>
                <a:moveTo>
                  <a:pt x="5499507" y="3913968"/>
                </a:moveTo>
                <a:cubicBezTo>
                  <a:pt x="5545148" y="3913968"/>
                  <a:pt x="5577624" y="3919242"/>
                  <a:pt x="5596936" y="3929791"/>
                </a:cubicBezTo>
                <a:cubicBezTo>
                  <a:pt x="5623253" y="3945458"/>
                  <a:pt x="5636412" y="3970149"/>
                  <a:pt x="5636412" y="4003864"/>
                </a:cubicBezTo>
                <a:cubicBezTo>
                  <a:pt x="5636412" y="4037579"/>
                  <a:pt x="5623786" y="4064449"/>
                  <a:pt x="5598534" y="4084475"/>
                </a:cubicBezTo>
                <a:cubicBezTo>
                  <a:pt x="5591041" y="4088783"/>
                  <a:pt x="5579814" y="4092848"/>
                  <a:pt x="5564852" y="4096672"/>
                </a:cubicBezTo>
                <a:cubicBezTo>
                  <a:pt x="5549890" y="4100495"/>
                  <a:pt x="5530972" y="4102406"/>
                  <a:pt x="5508099" y="4102406"/>
                </a:cubicBezTo>
                <a:cubicBezTo>
                  <a:pt x="5485224" y="4102406"/>
                  <a:pt x="5468742" y="4101687"/>
                  <a:pt x="5458653" y="4100247"/>
                </a:cubicBezTo>
                <a:lnTo>
                  <a:pt x="5458653" y="3915532"/>
                </a:lnTo>
                <a:cubicBezTo>
                  <a:pt x="5468465" y="3914489"/>
                  <a:pt x="5482083" y="3913968"/>
                  <a:pt x="5499507" y="3913968"/>
                </a:cubicBezTo>
                <a:close/>
                <a:moveTo>
                  <a:pt x="3410687" y="3778023"/>
                </a:moveTo>
                <a:lnTo>
                  <a:pt x="3405994" y="3789178"/>
                </a:lnTo>
                <a:cubicBezTo>
                  <a:pt x="3406352" y="3792143"/>
                  <a:pt x="3406530" y="3795327"/>
                  <a:pt x="3406530" y="3798731"/>
                </a:cubicBezTo>
                <a:cubicBezTo>
                  <a:pt x="3406530" y="3802135"/>
                  <a:pt x="3401542" y="3817945"/>
                  <a:pt x="3391566" y="3846161"/>
                </a:cubicBezTo>
                <a:lnTo>
                  <a:pt x="3158974" y="4510980"/>
                </a:lnTo>
                <a:lnTo>
                  <a:pt x="3212004" y="4510980"/>
                </a:lnTo>
                <a:cubicBezTo>
                  <a:pt x="3252237" y="4510980"/>
                  <a:pt x="3290733" y="4512403"/>
                  <a:pt x="3327492" y="4515248"/>
                </a:cubicBezTo>
                <a:lnTo>
                  <a:pt x="3377911" y="4357325"/>
                </a:lnTo>
                <a:lnTo>
                  <a:pt x="3602612" y="4357325"/>
                </a:lnTo>
                <a:lnTo>
                  <a:pt x="3652767" y="4510980"/>
                </a:lnTo>
                <a:lnTo>
                  <a:pt x="3743395" y="4510980"/>
                </a:lnTo>
                <a:cubicBezTo>
                  <a:pt x="3750508" y="4510980"/>
                  <a:pt x="3758364" y="4510980"/>
                  <a:pt x="3766963" y="4510980"/>
                </a:cubicBezTo>
                <a:cubicBezTo>
                  <a:pt x="3785413" y="4511689"/>
                  <a:pt x="3794638" y="4512043"/>
                  <a:pt x="3794638" y="4512043"/>
                </a:cubicBezTo>
                <a:cubicBezTo>
                  <a:pt x="3804127" y="4512043"/>
                  <a:pt x="3816464" y="4512222"/>
                  <a:pt x="3831649" y="4512579"/>
                </a:cubicBezTo>
                <a:lnTo>
                  <a:pt x="3594050" y="3846689"/>
                </a:lnTo>
                <a:cubicBezTo>
                  <a:pt x="3583858" y="3818829"/>
                  <a:pt x="3578763" y="3802060"/>
                  <a:pt x="3578763" y="3796380"/>
                </a:cubicBezTo>
                <a:cubicBezTo>
                  <a:pt x="3578763" y="3795501"/>
                  <a:pt x="3579117" y="3793563"/>
                  <a:pt x="3579826" y="3790564"/>
                </a:cubicBezTo>
                <a:lnTo>
                  <a:pt x="3574937" y="3778559"/>
                </a:lnTo>
                <a:cubicBezTo>
                  <a:pt x="3544894" y="3779267"/>
                  <a:pt x="3516927" y="3779622"/>
                  <a:pt x="3491035" y="3779622"/>
                </a:cubicBezTo>
                <a:cubicBezTo>
                  <a:pt x="3462858" y="3779622"/>
                  <a:pt x="3436076" y="3779089"/>
                  <a:pt x="3410687" y="3778023"/>
                </a:cubicBezTo>
                <a:close/>
                <a:moveTo>
                  <a:pt x="3913832" y="3776425"/>
                </a:moveTo>
                <a:lnTo>
                  <a:pt x="3913832" y="4514177"/>
                </a:lnTo>
                <a:cubicBezTo>
                  <a:pt x="3938993" y="4512046"/>
                  <a:pt x="3977300" y="4510980"/>
                  <a:pt x="4028750" y="4510980"/>
                </a:cubicBezTo>
                <a:lnTo>
                  <a:pt x="4079442" y="4510980"/>
                </a:lnTo>
                <a:cubicBezTo>
                  <a:pt x="4161048" y="4510980"/>
                  <a:pt x="4223364" y="4512224"/>
                  <a:pt x="4266392" y="4514713"/>
                </a:cubicBezTo>
                <a:lnTo>
                  <a:pt x="4266392" y="4498499"/>
                </a:lnTo>
                <a:cubicBezTo>
                  <a:pt x="4266392" y="4491527"/>
                  <a:pt x="4267639" y="4444681"/>
                  <a:pt x="4270134" y="4357963"/>
                </a:cubicBezTo>
                <a:cubicBezTo>
                  <a:pt x="4243418" y="4360100"/>
                  <a:pt x="4214000" y="4361168"/>
                  <a:pt x="4181878" y="4361168"/>
                </a:cubicBezTo>
                <a:lnTo>
                  <a:pt x="4082860" y="4361168"/>
                </a:lnTo>
                <a:lnTo>
                  <a:pt x="4082860" y="3777488"/>
                </a:lnTo>
                <a:cubicBezTo>
                  <a:pt x="4042167" y="3778910"/>
                  <a:pt x="4007992" y="3779622"/>
                  <a:pt x="3980333" y="3779622"/>
                </a:cubicBezTo>
                <a:cubicBezTo>
                  <a:pt x="3952675" y="3779622"/>
                  <a:pt x="3930508" y="3778556"/>
                  <a:pt x="3913832" y="3776425"/>
                </a:cubicBezTo>
                <a:close/>
                <a:moveTo>
                  <a:pt x="11316054" y="3775354"/>
                </a:moveTo>
                <a:cubicBezTo>
                  <a:pt x="11231597" y="3778199"/>
                  <a:pt x="11144204" y="3779622"/>
                  <a:pt x="11053875" y="3779622"/>
                </a:cubicBezTo>
                <a:cubicBezTo>
                  <a:pt x="11020602" y="3779622"/>
                  <a:pt x="10992562" y="3779324"/>
                  <a:pt x="10969752" y="3778729"/>
                </a:cubicBezTo>
                <a:lnTo>
                  <a:pt x="10930275" y="3777658"/>
                </a:lnTo>
                <a:cubicBezTo>
                  <a:pt x="10918440" y="3777323"/>
                  <a:pt x="10903726" y="3776734"/>
                  <a:pt x="10886131" y="3775889"/>
                </a:cubicBezTo>
                <a:lnTo>
                  <a:pt x="10886131" y="4510980"/>
                </a:lnTo>
                <a:lnTo>
                  <a:pt x="11054631" y="4510980"/>
                </a:lnTo>
                <a:lnTo>
                  <a:pt x="11054631" y="4201536"/>
                </a:lnTo>
                <a:lnTo>
                  <a:pt x="11204859" y="4201536"/>
                </a:lnTo>
                <a:cubicBezTo>
                  <a:pt x="11231075" y="4201536"/>
                  <a:pt x="11256928" y="4202426"/>
                  <a:pt x="11282419" y="4204206"/>
                </a:cubicBezTo>
                <a:lnTo>
                  <a:pt x="11280497" y="4050652"/>
                </a:lnTo>
                <a:cubicBezTo>
                  <a:pt x="11264604" y="4052789"/>
                  <a:pt x="11237435" y="4053858"/>
                  <a:pt x="11198994" y="4053858"/>
                </a:cubicBezTo>
                <a:lnTo>
                  <a:pt x="11054631" y="4053858"/>
                </a:lnTo>
                <a:lnTo>
                  <a:pt x="11054631" y="3928907"/>
                </a:lnTo>
                <a:lnTo>
                  <a:pt x="11219798" y="3928907"/>
                </a:lnTo>
                <a:cubicBezTo>
                  <a:pt x="11252346" y="3928907"/>
                  <a:pt x="11280333" y="3931574"/>
                  <a:pt x="11303759" y="3936907"/>
                </a:cubicBezTo>
                <a:lnTo>
                  <a:pt x="11311251" y="3926432"/>
                </a:lnTo>
                <a:cubicBezTo>
                  <a:pt x="11310543" y="3921507"/>
                  <a:pt x="11310187" y="3916570"/>
                  <a:pt x="11310187" y="3911621"/>
                </a:cubicBezTo>
                <a:cubicBezTo>
                  <a:pt x="11310187" y="3859286"/>
                  <a:pt x="11312142" y="3813864"/>
                  <a:pt x="11316054" y="3775354"/>
                </a:cubicBezTo>
                <a:close/>
                <a:moveTo>
                  <a:pt x="7681081" y="3775354"/>
                </a:moveTo>
                <a:cubicBezTo>
                  <a:pt x="7596623" y="3778199"/>
                  <a:pt x="7512254" y="3779622"/>
                  <a:pt x="7427973" y="3779622"/>
                </a:cubicBezTo>
                <a:cubicBezTo>
                  <a:pt x="7395006" y="3779622"/>
                  <a:pt x="7368033" y="3779324"/>
                  <a:pt x="7347056" y="3778729"/>
                </a:cubicBezTo>
                <a:lnTo>
                  <a:pt x="7309704" y="3777658"/>
                </a:lnTo>
                <a:cubicBezTo>
                  <a:pt x="7298606" y="3777323"/>
                  <a:pt x="7284248" y="3776734"/>
                  <a:pt x="7266632" y="3775889"/>
                </a:cubicBezTo>
                <a:lnTo>
                  <a:pt x="7266632" y="4510980"/>
                </a:lnTo>
                <a:lnTo>
                  <a:pt x="7687959" y="4510980"/>
                </a:lnTo>
                <a:lnTo>
                  <a:pt x="7693885" y="4357878"/>
                </a:lnTo>
                <a:lnTo>
                  <a:pt x="7679074" y="4354766"/>
                </a:lnTo>
                <a:cubicBezTo>
                  <a:pt x="7669670" y="4359034"/>
                  <a:pt x="7654794" y="4361168"/>
                  <a:pt x="7634445" y="4361168"/>
                </a:cubicBezTo>
                <a:lnTo>
                  <a:pt x="7428194" y="4361168"/>
                </a:lnTo>
                <a:lnTo>
                  <a:pt x="7428194" y="4190865"/>
                </a:lnTo>
                <a:lnTo>
                  <a:pt x="7549081" y="4190865"/>
                </a:lnTo>
                <a:cubicBezTo>
                  <a:pt x="7575296" y="4190865"/>
                  <a:pt x="7601149" y="4191755"/>
                  <a:pt x="7626640" y="4193535"/>
                </a:cubicBezTo>
                <a:lnTo>
                  <a:pt x="7624718" y="4039982"/>
                </a:lnTo>
                <a:cubicBezTo>
                  <a:pt x="7608824" y="4042119"/>
                  <a:pt x="7581656" y="4043187"/>
                  <a:pt x="7543214" y="4043187"/>
                </a:cubicBezTo>
                <a:lnTo>
                  <a:pt x="7428194" y="4043187"/>
                </a:lnTo>
                <a:lnTo>
                  <a:pt x="7428194" y="3928907"/>
                </a:lnTo>
                <a:lnTo>
                  <a:pt x="7584825" y="3928907"/>
                </a:lnTo>
                <a:cubicBezTo>
                  <a:pt x="7617712" y="3928907"/>
                  <a:pt x="7645682" y="3931574"/>
                  <a:pt x="7668735" y="3936907"/>
                </a:cubicBezTo>
                <a:lnTo>
                  <a:pt x="7676285" y="3926432"/>
                </a:lnTo>
                <a:cubicBezTo>
                  <a:pt x="7675571" y="3921495"/>
                  <a:pt x="7675214" y="3916558"/>
                  <a:pt x="7675214" y="3911621"/>
                </a:cubicBezTo>
                <a:cubicBezTo>
                  <a:pt x="7675214" y="3859286"/>
                  <a:pt x="7677169" y="3813864"/>
                  <a:pt x="7681081" y="3775354"/>
                </a:cubicBezTo>
                <a:close/>
                <a:moveTo>
                  <a:pt x="7110856" y="3775354"/>
                </a:moveTo>
                <a:cubicBezTo>
                  <a:pt x="7085598" y="3778199"/>
                  <a:pt x="7064537" y="3779622"/>
                  <a:pt x="7047675" y="3779622"/>
                </a:cubicBezTo>
                <a:lnTo>
                  <a:pt x="7006064" y="3779622"/>
                </a:lnTo>
                <a:cubicBezTo>
                  <a:pt x="6995254" y="3779622"/>
                  <a:pt x="6975619" y="3778735"/>
                  <a:pt x="6947159" y="3776960"/>
                </a:cubicBezTo>
                <a:lnTo>
                  <a:pt x="6947159" y="4268543"/>
                </a:lnTo>
                <a:cubicBezTo>
                  <a:pt x="6947159" y="4339538"/>
                  <a:pt x="6916998" y="4375036"/>
                  <a:pt x="6856677" y="4375036"/>
                </a:cubicBezTo>
                <a:cubicBezTo>
                  <a:pt x="6829339" y="4375036"/>
                  <a:pt x="6806383" y="4368133"/>
                  <a:pt x="6787811" y="4354328"/>
                </a:cubicBezTo>
                <a:cubicBezTo>
                  <a:pt x="6769240" y="4340523"/>
                  <a:pt x="6751377" y="4320751"/>
                  <a:pt x="6734225" y="4295011"/>
                </a:cubicBezTo>
                <a:lnTo>
                  <a:pt x="6714542" y="4298812"/>
                </a:lnTo>
                <a:lnTo>
                  <a:pt x="6714542" y="4466453"/>
                </a:lnTo>
                <a:cubicBezTo>
                  <a:pt x="6729263" y="4478493"/>
                  <a:pt x="6741001" y="4486771"/>
                  <a:pt x="6749759" y="4491289"/>
                </a:cubicBezTo>
                <a:cubicBezTo>
                  <a:pt x="6786110" y="4513310"/>
                  <a:pt x="6828505" y="4524320"/>
                  <a:pt x="6876947" y="4524320"/>
                </a:cubicBezTo>
                <a:cubicBezTo>
                  <a:pt x="6947686" y="4524320"/>
                  <a:pt x="7004847" y="4496350"/>
                  <a:pt x="7048431" y="4440410"/>
                </a:cubicBezTo>
                <a:cubicBezTo>
                  <a:pt x="7090048" y="4403918"/>
                  <a:pt x="7110856" y="4345206"/>
                  <a:pt x="7110856" y="4264275"/>
                </a:cubicBezTo>
                <a:close/>
                <a:moveTo>
                  <a:pt x="3072304" y="3775354"/>
                </a:moveTo>
                <a:cubicBezTo>
                  <a:pt x="3052397" y="3778199"/>
                  <a:pt x="3033470" y="3779622"/>
                  <a:pt x="3015525" y="3779622"/>
                </a:cubicBezTo>
                <a:lnTo>
                  <a:pt x="2977110" y="3779622"/>
                </a:lnTo>
                <a:cubicBezTo>
                  <a:pt x="2967101" y="3779622"/>
                  <a:pt x="2941954" y="3778910"/>
                  <a:pt x="2901669" y="3777488"/>
                </a:cubicBezTo>
                <a:lnTo>
                  <a:pt x="2901669" y="4510980"/>
                </a:lnTo>
                <a:lnTo>
                  <a:pt x="3071759" y="4510980"/>
                </a:lnTo>
                <a:close/>
                <a:moveTo>
                  <a:pt x="2080381" y="3775354"/>
                </a:moveTo>
                <a:cubicBezTo>
                  <a:pt x="1995924" y="3778199"/>
                  <a:pt x="1911555" y="3779622"/>
                  <a:pt x="1827273" y="3779622"/>
                </a:cubicBezTo>
                <a:cubicBezTo>
                  <a:pt x="1794307" y="3779622"/>
                  <a:pt x="1767334" y="3779324"/>
                  <a:pt x="1746356" y="3778729"/>
                </a:cubicBezTo>
                <a:lnTo>
                  <a:pt x="1709005" y="3777658"/>
                </a:lnTo>
                <a:cubicBezTo>
                  <a:pt x="1697907" y="3777323"/>
                  <a:pt x="1683549" y="3776734"/>
                  <a:pt x="1665932" y="3775889"/>
                </a:cubicBezTo>
                <a:lnTo>
                  <a:pt x="1665932" y="4510980"/>
                </a:lnTo>
                <a:lnTo>
                  <a:pt x="2087259" y="4510980"/>
                </a:lnTo>
                <a:lnTo>
                  <a:pt x="2093185" y="4357878"/>
                </a:lnTo>
                <a:lnTo>
                  <a:pt x="2078374" y="4354766"/>
                </a:lnTo>
                <a:cubicBezTo>
                  <a:pt x="2068971" y="4359034"/>
                  <a:pt x="2054094" y="4361168"/>
                  <a:pt x="2033745" y="4361168"/>
                </a:cubicBezTo>
                <a:lnTo>
                  <a:pt x="1827494" y="4361168"/>
                </a:lnTo>
                <a:lnTo>
                  <a:pt x="1827494" y="4190865"/>
                </a:lnTo>
                <a:lnTo>
                  <a:pt x="1948381" y="4190865"/>
                </a:lnTo>
                <a:cubicBezTo>
                  <a:pt x="1974597" y="4190865"/>
                  <a:pt x="2000450" y="4191755"/>
                  <a:pt x="2025940" y="4193535"/>
                </a:cubicBezTo>
                <a:lnTo>
                  <a:pt x="2024018" y="4039982"/>
                </a:lnTo>
                <a:cubicBezTo>
                  <a:pt x="2008125" y="4042119"/>
                  <a:pt x="1980957" y="4043187"/>
                  <a:pt x="1942514" y="4043187"/>
                </a:cubicBezTo>
                <a:lnTo>
                  <a:pt x="1827494" y="4043187"/>
                </a:lnTo>
                <a:lnTo>
                  <a:pt x="1827494" y="3928907"/>
                </a:lnTo>
                <a:lnTo>
                  <a:pt x="1984125" y="3928907"/>
                </a:lnTo>
                <a:cubicBezTo>
                  <a:pt x="2017012" y="3928907"/>
                  <a:pt x="2044982" y="3931574"/>
                  <a:pt x="2068035" y="3936907"/>
                </a:cubicBezTo>
                <a:lnTo>
                  <a:pt x="2075586" y="3926432"/>
                </a:lnTo>
                <a:cubicBezTo>
                  <a:pt x="2074871" y="3921495"/>
                  <a:pt x="2074514" y="3916558"/>
                  <a:pt x="2074514" y="3911621"/>
                </a:cubicBezTo>
                <a:cubicBezTo>
                  <a:pt x="2074514" y="3859286"/>
                  <a:pt x="2076470" y="3813864"/>
                  <a:pt x="2080381" y="3775354"/>
                </a:cubicBezTo>
                <a:close/>
                <a:moveTo>
                  <a:pt x="10375271" y="3766290"/>
                </a:moveTo>
                <a:cubicBezTo>
                  <a:pt x="10316797" y="3766290"/>
                  <a:pt x="10263895" y="3777021"/>
                  <a:pt x="10216565" y="3798484"/>
                </a:cubicBezTo>
                <a:cubicBezTo>
                  <a:pt x="10169234" y="3819947"/>
                  <a:pt x="10128944" y="3848766"/>
                  <a:pt x="10095691" y="3884941"/>
                </a:cubicBezTo>
                <a:cubicBezTo>
                  <a:pt x="10062439" y="3921116"/>
                  <a:pt x="10036842" y="3963004"/>
                  <a:pt x="10018903" y="4010606"/>
                </a:cubicBezTo>
                <a:cubicBezTo>
                  <a:pt x="10000962" y="4058208"/>
                  <a:pt x="9991992" y="4108616"/>
                  <a:pt x="9991992" y="4161830"/>
                </a:cubicBezTo>
                <a:cubicBezTo>
                  <a:pt x="9991992" y="4215043"/>
                  <a:pt x="10001627" y="4264041"/>
                  <a:pt x="10020900" y="4308823"/>
                </a:cubicBezTo>
                <a:cubicBezTo>
                  <a:pt x="10040172" y="4353605"/>
                  <a:pt x="10066467" y="4391927"/>
                  <a:pt x="10099785" y="4423788"/>
                </a:cubicBezTo>
                <a:cubicBezTo>
                  <a:pt x="10133109" y="4455650"/>
                  <a:pt x="10172203" y="4480370"/>
                  <a:pt x="10217067" y="4497950"/>
                </a:cubicBezTo>
                <a:cubicBezTo>
                  <a:pt x="10261931" y="4515530"/>
                  <a:pt x="10305735" y="4524320"/>
                  <a:pt x="10348480" y="4524320"/>
                </a:cubicBezTo>
                <a:cubicBezTo>
                  <a:pt x="10391224" y="4524320"/>
                  <a:pt x="10428496" y="4520115"/>
                  <a:pt x="10460294" y="4511703"/>
                </a:cubicBezTo>
                <a:cubicBezTo>
                  <a:pt x="10525275" y="4494449"/>
                  <a:pt x="10581184" y="4462953"/>
                  <a:pt x="10628021" y="4417216"/>
                </a:cubicBezTo>
                <a:cubicBezTo>
                  <a:pt x="10704384" y="4342690"/>
                  <a:pt x="10742566" y="4249563"/>
                  <a:pt x="10742566" y="4137836"/>
                </a:cubicBezTo>
                <a:cubicBezTo>
                  <a:pt x="10742566" y="4022413"/>
                  <a:pt x="10705390" y="3930471"/>
                  <a:pt x="10631040" y="3862010"/>
                </a:cubicBezTo>
                <a:cubicBezTo>
                  <a:pt x="10561722" y="3798197"/>
                  <a:pt x="10476467" y="3766290"/>
                  <a:pt x="10375271" y="3766290"/>
                </a:cubicBezTo>
                <a:close/>
                <a:moveTo>
                  <a:pt x="9275625" y="3766290"/>
                </a:moveTo>
                <a:cubicBezTo>
                  <a:pt x="9196530" y="3766290"/>
                  <a:pt x="9133366" y="3787115"/>
                  <a:pt x="9086132" y="3828766"/>
                </a:cubicBezTo>
                <a:cubicBezTo>
                  <a:pt x="9039296" y="3869985"/>
                  <a:pt x="9015877" y="3923924"/>
                  <a:pt x="9015877" y="3990583"/>
                </a:cubicBezTo>
                <a:cubicBezTo>
                  <a:pt x="9015877" y="4054776"/>
                  <a:pt x="9033614" y="4104988"/>
                  <a:pt x="9069085" y="4141220"/>
                </a:cubicBezTo>
                <a:cubicBezTo>
                  <a:pt x="9088760" y="4161268"/>
                  <a:pt x="9114574" y="4177905"/>
                  <a:pt x="9146529" y="4191129"/>
                </a:cubicBezTo>
                <a:cubicBezTo>
                  <a:pt x="9178484" y="4204353"/>
                  <a:pt x="9218677" y="4213262"/>
                  <a:pt x="9267106" y="4217856"/>
                </a:cubicBezTo>
                <a:cubicBezTo>
                  <a:pt x="9315536" y="4222450"/>
                  <a:pt x="9350271" y="4231592"/>
                  <a:pt x="9371312" y="4245281"/>
                </a:cubicBezTo>
                <a:cubicBezTo>
                  <a:pt x="9378527" y="4249951"/>
                  <a:pt x="9384048" y="4256184"/>
                  <a:pt x="9387874" y="4263977"/>
                </a:cubicBezTo>
                <a:cubicBezTo>
                  <a:pt x="9391700" y="4271771"/>
                  <a:pt x="9393613" y="4281828"/>
                  <a:pt x="9393613" y="4294148"/>
                </a:cubicBezTo>
                <a:cubicBezTo>
                  <a:pt x="9393613" y="4306468"/>
                  <a:pt x="9390266" y="4317647"/>
                  <a:pt x="9383572" y="4327686"/>
                </a:cubicBezTo>
                <a:cubicBezTo>
                  <a:pt x="9362656" y="4358901"/>
                  <a:pt x="9318412" y="4374508"/>
                  <a:pt x="9250841" y="4374508"/>
                </a:cubicBezTo>
                <a:cubicBezTo>
                  <a:pt x="9154622" y="4374508"/>
                  <a:pt x="9083417" y="4336449"/>
                  <a:pt x="9037227" y="4260330"/>
                </a:cubicBezTo>
                <a:lnTo>
                  <a:pt x="9020852" y="4267191"/>
                </a:lnTo>
                <a:lnTo>
                  <a:pt x="9014806" y="4456718"/>
                </a:lnTo>
                <a:cubicBezTo>
                  <a:pt x="9033534" y="4469738"/>
                  <a:pt x="9053231" y="4480306"/>
                  <a:pt x="9073898" y="4488423"/>
                </a:cubicBezTo>
                <a:cubicBezTo>
                  <a:pt x="9135528" y="4512355"/>
                  <a:pt x="9198067" y="4524320"/>
                  <a:pt x="9261511" y="4524320"/>
                </a:cubicBezTo>
                <a:cubicBezTo>
                  <a:pt x="9340849" y="4524320"/>
                  <a:pt x="9406719" y="4505527"/>
                  <a:pt x="9459115" y="4467941"/>
                </a:cubicBezTo>
                <a:cubicBezTo>
                  <a:pt x="9521375" y="4423372"/>
                  <a:pt x="9552506" y="4360108"/>
                  <a:pt x="9552506" y="4278151"/>
                </a:cubicBezTo>
                <a:cubicBezTo>
                  <a:pt x="9552506" y="4215431"/>
                  <a:pt x="9534365" y="4172820"/>
                  <a:pt x="9498082" y="4150317"/>
                </a:cubicBezTo>
                <a:cubicBezTo>
                  <a:pt x="9475602" y="4119601"/>
                  <a:pt x="9448759" y="4098298"/>
                  <a:pt x="9417552" y="4086409"/>
                </a:cubicBezTo>
                <a:cubicBezTo>
                  <a:pt x="9386344" y="4074520"/>
                  <a:pt x="9346337" y="4065327"/>
                  <a:pt x="9297528" y="4058832"/>
                </a:cubicBezTo>
                <a:cubicBezTo>
                  <a:pt x="9248718" y="4052336"/>
                  <a:pt x="9215978" y="4042975"/>
                  <a:pt x="9199308" y="4030748"/>
                </a:cubicBezTo>
                <a:cubicBezTo>
                  <a:pt x="9182235" y="4016663"/>
                  <a:pt x="9173699" y="3997759"/>
                  <a:pt x="9173699" y="3974037"/>
                </a:cubicBezTo>
                <a:cubicBezTo>
                  <a:pt x="9173699" y="3957271"/>
                  <a:pt x="9181753" y="3943616"/>
                  <a:pt x="9197863" y="3933073"/>
                </a:cubicBezTo>
                <a:cubicBezTo>
                  <a:pt x="9206053" y="3927716"/>
                  <a:pt x="9216195" y="3923549"/>
                  <a:pt x="9228288" y="3920570"/>
                </a:cubicBezTo>
                <a:cubicBezTo>
                  <a:pt x="9240382" y="3917591"/>
                  <a:pt x="9255031" y="3916102"/>
                  <a:pt x="9272237" y="3916102"/>
                </a:cubicBezTo>
                <a:cubicBezTo>
                  <a:pt x="9289443" y="3916102"/>
                  <a:pt x="9306668" y="3917794"/>
                  <a:pt x="9323910" y="3921178"/>
                </a:cubicBezTo>
                <a:cubicBezTo>
                  <a:pt x="9386323" y="3932753"/>
                  <a:pt x="9431343" y="3958625"/>
                  <a:pt x="9458971" y="3998796"/>
                </a:cubicBezTo>
                <a:lnTo>
                  <a:pt x="9478212" y="3995166"/>
                </a:lnTo>
                <a:lnTo>
                  <a:pt x="9489010" y="3824336"/>
                </a:lnTo>
                <a:cubicBezTo>
                  <a:pt x="9425848" y="3785639"/>
                  <a:pt x="9354720" y="3766290"/>
                  <a:pt x="9275625" y="3766290"/>
                </a:cubicBezTo>
                <a:close/>
                <a:moveTo>
                  <a:pt x="8916100" y="3766290"/>
                </a:moveTo>
                <a:cubicBezTo>
                  <a:pt x="8910081" y="3770161"/>
                  <a:pt x="8904839" y="3773351"/>
                  <a:pt x="8900375" y="3775859"/>
                </a:cubicBezTo>
                <a:cubicBezTo>
                  <a:pt x="8895911" y="3778368"/>
                  <a:pt x="8878936" y="3779622"/>
                  <a:pt x="8849450" y="3779622"/>
                </a:cubicBezTo>
                <a:lnTo>
                  <a:pt x="8514932" y="3779622"/>
                </a:lnTo>
                <a:cubicBezTo>
                  <a:pt x="8464377" y="3779622"/>
                  <a:pt x="8431708" y="3777666"/>
                  <a:pt x="8416925" y="3773755"/>
                </a:cubicBezTo>
                <a:lnTo>
                  <a:pt x="8407479" y="3781628"/>
                </a:lnTo>
                <a:lnTo>
                  <a:pt x="8407479" y="3930752"/>
                </a:lnTo>
                <a:lnTo>
                  <a:pt x="8422248" y="3934238"/>
                </a:lnTo>
                <a:cubicBezTo>
                  <a:pt x="8428438" y="3930378"/>
                  <a:pt x="8433770" y="3927189"/>
                  <a:pt x="8438244" y="3924672"/>
                </a:cubicBezTo>
                <a:cubicBezTo>
                  <a:pt x="8442720" y="3922156"/>
                  <a:pt x="8459568" y="3920897"/>
                  <a:pt x="8488788" y="3920897"/>
                </a:cubicBezTo>
                <a:lnTo>
                  <a:pt x="8583546" y="3920897"/>
                </a:lnTo>
                <a:lnTo>
                  <a:pt x="8583546" y="4510980"/>
                </a:lnTo>
                <a:lnTo>
                  <a:pt x="8611502" y="4510980"/>
                </a:lnTo>
                <a:cubicBezTo>
                  <a:pt x="8681375" y="4510980"/>
                  <a:pt x="8729111" y="4512046"/>
                  <a:pt x="8754708" y="4514177"/>
                </a:cubicBezTo>
                <a:lnTo>
                  <a:pt x="8754708" y="3920897"/>
                </a:lnTo>
                <a:lnTo>
                  <a:pt x="8823314" y="3920897"/>
                </a:lnTo>
                <a:cubicBezTo>
                  <a:pt x="8873523" y="3920897"/>
                  <a:pt x="8906258" y="3922856"/>
                  <a:pt x="8921516" y="3926773"/>
                </a:cubicBezTo>
                <a:lnTo>
                  <a:pt x="8931303" y="3918695"/>
                </a:lnTo>
                <a:lnTo>
                  <a:pt x="8931303" y="3770091"/>
                </a:lnTo>
                <a:close/>
                <a:moveTo>
                  <a:pt x="8157470" y="3766290"/>
                </a:moveTo>
                <a:cubicBezTo>
                  <a:pt x="8030002" y="3766290"/>
                  <a:pt x="7932429" y="3800679"/>
                  <a:pt x="7864750" y="3869458"/>
                </a:cubicBezTo>
                <a:cubicBezTo>
                  <a:pt x="7797972" y="3937698"/>
                  <a:pt x="7764584" y="4030714"/>
                  <a:pt x="7764584" y="4148506"/>
                </a:cubicBezTo>
                <a:cubicBezTo>
                  <a:pt x="7764584" y="4259842"/>
                  <a:pt x="7795013" y="4349421"/>
                  <a:pt x="7855873" y="4417241"/>
                </a:cubicBezTo>
                <a:cubicBezTo>
                  <a:pt x="7919522" y="4488627"/>
                  <a:pt x="8007250" y="4524320"/>
                  <a:pt x="8119056" y="4524320"/>
                </a:cubicBezTo>
                <a:cubicBezTo>
                  <a:pt x="8214023" y="4524320"/>
                  <a:pt x="8291102" y="4499754"/>
                  <a:pt x="8350296" y="4450622"/>
                </a:cubicBezTo>
                <a:lnTo>
                  <a:pt x="8350296" y="4290717"/>
                </a:lnTo>
                <a:lnTo>
                  <a:pt x="8334465" y="4284341"/>
                </a:lnTo>
                <a:cubicBezTo>
                  <a:pt x="8320481" y="4301617"/>
                  <a:pt x="8307827" y="4314422"/>
                  <a:pt x="8296501" y="4322754"/>
                </a:cubicBezTo>
                <a:cubicBezTo>
                  <a:pt x="8253536" y="4351566"/>
                  <a:pt x="8199368" y="4365972"/>
                  <a:pt x="8133995" y="4365972"/>
                </a:cubicBezTo>
                <a:cubicBezTo>
                  <a:pt x="8077193" y="4365972"/>
                  <a:pt x="8031737" y="4349920"/>
                  <a:pt x="7997625" y="4317814"/>
                </a:cubicBezTo>
                <a:cubicBezTo>
                  <a:pt x="7956372" y="4279242"/>
                  <a:pt x="7935745" y="4219603"/>
                  <a:pt x="7935745" y="4138899"/>
                </a:cubicBezTo>
                <a:cubicBezTo>
                  <a:pt x="7935745" y="4069650"/>
                  <a:pt x="7951984" y="4016779"/>
                  <a:pt x="7984464" y="3980287"/>
                </a:cubicBezTo>
                <a:cubicBezTo>
                  <a:pt x="8001140" y="3961615"/>
                  <a:pt x="8022623" y="3947139"/>
                  <a:pt x="8048912" y="3936856"/>
                </a:cubicBezTo>
                <a:cubicBezTo>
                  <a:pt x="8075201" y="3926574"/>
                  <a:pt x="8102047" y="3921433"/>
                  <a:pt x="8129450" y="3921433"/>
                </a:cubicBezTo>
                <a:cubicBezTo>
                  <a:pt x="8156854" y="3921433"/>
                  <a:pt x="8179387" y="3922935"/>
                  <a:pt x="8197049" y="3925939"/>
                </a:cubicBezTo>
                <a:cubicBezTo>
                  <a:pt x="8259195" y="3935604"/>
                  <a:pt x="8301826" y="3955975"/>
                  <a:pt x="8324942" y="3987054"/>
                </a:cubicBezTo>
                <a:lnTo>
                  <a:pt x="8339090" y="3979538"/>
                </a:lnTo>
                <a:lnTo>
                  <a:pt x="8339090" y="3805316"/>
                </a:lnTo>
                <a:cubicBezTo>
                  <a:pt x="8286244" y="3779299"/>
                  <a:pt x="8225704" y="3766290"/>
                  <a:pt x="8157470" y="3766290"/>
                </a:cubicBezTo>
                <a:close/>
                <a:moveTo>
                  <a:pt x="6289046" y="3766290"/>
                </a:moveTo>
                <a:cubicBezTo>
                  <a:pt x="6230572" y="3766290"/>
                  <a:pt x="6177670" y="3777021"/>
                  <a:pt x="6130340" y="3798484"/>
                </a:cubicBezTo>
                <a:cubicBezTo>
                  <a:pt x="6083010" y="3819947"/>
                  <a:pt x="6042719" y="3848766"/>
                  <a:pt x="6009466" y="3884941"/>
                </a:cubicBezTo>
                <a:cubicBezTo>
                  <a:pt x="5976213" y="3921116"/>
                  <a:pt x="5950617" y="3963004"/>
                  <a:pt x="5932677" y="4010606"/>
                </a:cubicBezTo>
                <a:cubicBezTo>
                  <a:pt x="5914737" y="4058208"/>
                  <a:pt x="5905767" y="4108616"/>
                  <a:pt x="5905767" y="4161830"/>
                </a:cubicBezTo>
                <a:cubicBezTo>
                  <a:pt x="5905767" y="4215043"/>
                  <a:pt x="5915403" y="4264041"/>
                  <a:pt x="5934675" y="4308823"/>
                </a:cubicBezTo>
                <a:cubicBezTo>
                  <a:pt x="5953947" y="4353605"/>
                  <a:pt x="5980242" y="4391927"/>
                  <a:pt x="6013561" y="4423788"/>
                </a:cubicBezTo>
                <a:cubicBezTo>
                  <a:pt x="6046884" y="4455650"/>
                  <a:pt x="6085977" y="4480370"/>
                  <a:pt x="6130842" y="4497950"/>
                </a:cubicBezTo>
                <a:cubicBezTo>
                  <a:pt x="6175706" y="4515530"/>
                  <a:pt x="6219511" y="4524320"/>
                  <a:pt x="6262255" y="4524320"/>
                </a:cubicBezTo>
                <a:cubicBezTo>
                  <a:pt x="6304999" y="4524320"/>
                  <a:pt x="6342271" y="4520115"/>
                  <a:pt x="6374070" y="4511703"/>
                </a:cubicBezTo>
                <a:cubicBezTo>
                  <a:pt x="6439051" y="4494449"/>
                  <a:pt x="6494959" y="4462953"/>
                  <a:pt x="6541797" y="4417216"/>
                </a:cubicBezTo>
                <a:cubicBezTo>
                  <a:pt x="6618159" y="4342690"/>
                  <a:pt x="6656341" y="4249563"/>
                  <a:pt x="6656341" y="4137836"/>
                </a:cubicBezTo>
                <a:cubicBezTo>
                  <a:pt x="6656341" y="4022413"/>
                  <a:pt x="6619165" y="3930471"/>
                  <a:pt x="6544815" y="3862010"/>
                </a:cubicBezTo>
                <a:cubicBezTo>
                  <a:pt x="6475498" y="3798197"/>
                  <a:pt x="6390241" y="3766290"/>
                  <a:pt x="6289046" y="3766290"/>
                </a:cubicBezTo>
                <a:close/>
                <a:moveTo>
                  <a:pt x="5489372" y="3766290"/>
                </a:moveTo>
                <a:cubicBezTo>
                  <a:pt x="5416682" y="3766290"/>
                  <a:pt x="5351877" y="3769946"/>
                  <a:pt x="5294957" y="3777258"/>
                </a:cubicBezTo>
                <a:lnTo>
                  <a:pt x="5294957" y="4510980"/>
                </a:lnTo>
                <a:lnTo>
                  <a:pt x="5458653" y="4510980"/>
                </a:lnTo>
                <a:lnTo>
                  <a:pt x="5458653" y="4233547"/>
                </a:lnTo>
                <a:cubicBezTo>
                  <a:pt x="5474297" y="4235327"/>
                  <a:pt x="5488435" y="4236217"/>
                  <a:pt x="5501067" y="4236217"/>
                </a:cubicBezTo>
                <a:cubicBezTo>
                  <a:pt x="5513698" y="4236217"/>
                  <a:pt x="5522781" y="4235860"/>
                  <a:pt x="5528313" y="4235146"/>
                </a:cubicBezTo>
                <a:lnTo>
                  <a:pt x="5652142" y="4515248"/>
                </a:lnTo>
                <a:cubicBezTo>
                  <a:pt x="5730075" y="4509200"/>
                  <a:pt x="5787948" y="4509022"/>
                  <a:pt x="5825761" y="4514713"/>
                </a:cubicBezTo>
                <a:lnTo>
                  <a:pt x="5835853" y="4500284"/>
                </a:lnTo>
                <a:cubicBezTo>
                  <a:pt x="5823088" y="4487553"/>
                  <a:pt x="5806726" y="4459736"/>
                  <a:pt x="5786768" y="4416833"/>
                </a:cubicBezTo>
                <a:lnTo>
                  <a:pt x="5677930" y="4192166"/>
                </a:lnTo>
                <a:cubicBezTo>
                  <a:pt x="5693642" y="4184984"/>
                  <a:pt x="5709110" y="4174339"/>
                  <a:pt x="5724336" y="4160231"/>
                </a:cubicBezTo>
                <a:cubicBezTo>
                  <a:pt x="5771291" y="4115900"/>
                  <a:pt x="5794769" y="4062729"/>
                  <a:pt x="5794769" y="4000718"/>
                </a:cubicBezTo>
                <a:cubicBezTo>
                  <a:pt x="5794769" y="3921141"/>
                  <a:pt x="5769231" y="3862176"/>
                  <a:pt x="5718155" y="3823821"/>
                </a:cubicBezTo>
                <a:cubicBezTo>
                  <a:pt x="5667077" y="3785467"/>
                  <a:pt x="5590817" y="3766290"/>
                  <a:pt x="5489372" y="3766290"/>
                </a:cubicBezTo>
                <a:close/>
                <a:moveTo>
                  <a:pt x="4876262" y="3766290"/>
                </a:moveTo>
                <a:cubicBezTo>
                  <a:pt x="4824199" y="3766290"/>
                  <a:pt x="4769886" y="3769949"/>
                  <a:pt x="4713322" y="3777267"/>
                </a:cubicBezTo>
                <a:lnTo>
                  <a:pt x="4713322" y="4510980"/>
                </a:lnTo>
                <a:lnTo>
                  <a:pt x="4871679" y="4510980"/>
                </a:lnTo>
                <a:lnTo>
                  <a:pt x="4871679" y="4315706"/>
                </a:lnTo>
                <a:cubicBezTo>
                  <a:pt x="4874292" y="4316777"/>
                  <a:pt x="4880620" y="4317313"/>
                  <a:pt x="4890665" y="4317313"/>
                </a:cubicBezTo>
                <a:cubicBezTo>
                  <a:pt x="4974651" y="4317313"/>
                  <a:pt x="5043427" y="4294410"/>
                  <a:pt x="5096992" y="4248605"/>
                </a:cubicBezTo>
                <a:cubicBezTo>
                  <a:pt x="5154859" y="4199325"/>
                  <a:pt x="5183792" y="4132700"/>
                  <a:pt x="5183792" y="4048731"/>
                </a:cubicBezTo>
                <a:cubicBezTo>
                  <a:pt x="5183792" y="3955420"/>
                  <a:pt x="5157440" y="3885019"/>
                  <a:pt x="5104734" y="3837527"/>
                </a:cubicBezTo>
                <a:cubicBezTo>
                  <a:pt x="5052027" y="3790036"/>
                  <a:pt x="4975870" y="3766290"/>
                  <a:pt x="4876262" y="3766290"/>
                </a:cubicBezTo>
                <a:close/>
                <a:moveTo>
                  <a:pt x="2566296" y="3766290"/>
                </a:moveTo>
                <a:cubicBezTo>
                  <a:pt x="2438828" y="3766290"/>
                  <a:pt x="2341255" y="3800679"/>
                  <a:pt x="2273576" y="3869458"/>
                </a:cubicBezTo>
                <a:cubicBezTo>
                  <a:pt x="2206798" y="3937698"/>
                  <a:pt x="2173409" y="4030714"/>
                  <a:pt x="2173409" y="4148506"/>
                </a:cubicBezTo>
                <a:cubicBezTo>
                  <a:pt x="2173409" y="4259842"/>
                  <a:pt x="2203839" y="4349421"/>
                  <a:pt x="2264699" y="4417241"/>
                </a:cubicBezTo>
                <a:cubicBezTo>
                  <a:pt x="2328348" y="4488627"/>
                  <a:pt x="2416076" y="4524320"/>
                  <a:pt x="2527882" y="4524320"/>
                </a:cubicBezTo>
                <a:cubicBezTo>
                  <a:pt x="2622848" y="4524320"/>
                  <a:pt x="2699928" y="4499754"/>
                  <a:pt x="2759122" y="4450622"/>
                </a:cubicBezTo>
                <a:lnTo>
                  <a:pt x="2759122" y="4290717"/>
                </a:lnTo>
                <a:lnTo>
                  <a:pt x="2743290" y="4284341"/>
                </a:lnTo>
                <a:cubicBezTo>
                  <a:pt x="2729306" y="4301617"/>
                  <a:pt x="2716652" y="4314422"/>
                  <a:pt x="2705327" y="4322754"/>
                </a:cubicBezTo>
                <a:cubicBezTo>
                  <a:pt x="2662361" y="4351566"/>
                  <a:pt x="2608193" y="4365972"/>
                  <a:pt x="2542821" y="4365972"/>
                </a:cubicBezTo>
                <a:cubicBezTo>
                  <a:pt x="2486019" y="4365972"/>
                  <a:pt x="2440563" y="4349920"/>
                  <a:pt x="2406451" y="4317814"/>
                </a:cubicBezTo>
                <a:cubicBezTo>
                  <a:pt x="2365197" y="4279242"/>
                  <a:pt x="2344570" y="4219603"/>
                  <a:pt x="2344570" y="4138899"/>
                </a:cubicBezTo>
                <a:cubicBezTo>
                  <a:pt x="2344570" y="4069650"/>
                  <a:pt x="2360810" y="4016779"/>
                  <a:pt x="2393289" y="3980287"/>
                </a:cubicBezTo>
                <a:cubicBezTo>
                  <a:pt x="2409965" y="3961615"/>
                  <a:pt x="2431448" y="3947139"/>
                  <a:pt x="2457737" y="3936856"/>
                </a:cubicBezTo>
                <a:cubicBezTo>
                  <a:pt x="2484027" y="3926574"/>
                  <a:pt x="2510873" y="3921433"/>
                  <a:pt x="2538276" y="3921433"/>
                </a:cubicBezTo>
                <a:cubicBezTo>
                  <a:pt x="2565679" y="3921433"/>
                  <a:pt x="2588212" y="3922935"/>
                  <a:pt x="2605874" y="3925939"/>
                </a:cubicBezTo>
                <a:cubicBezTo>
                  <a:pt x="2668021" y="3935604"/>
                  <a:pt x="2710652" y="3955975"/>
                  <a:pt x="2733767" y="3987054"/>
                </a:cubicBezTo>
                <a:lnTo>
                  <a:pt x="2747915" y="3979538"/>
                </a:lnTo>
                <a:lnTo>
                  <a:pt x="2747915" y="3805316"/>
                </a:lnTo>
                <a:cubicBezTo>
                  <a:pt x="2695070" y="3779299"/>
                  <a:pt x="2634530" y="3766290"/>
                  <a:pt x="2566296" y="3766290"/>
                </a:cubicBezTo>
                <a:close/>
                <a:moveTo>
                  <a:pt x="1247237" y="3766290"/>
                </a:moveTo>
                <a:cubicBezTo>
                  <a:pt x="1195174" y="3766290"/>
                  <a:pt x="1140861" y="3769949"/>
                  <a:pt x="1084297" y="3777267"/>
                </a:cubicBezTo>
                <a:lnTo>
                  <a:pt x="1084297" y="4510980"/>
                </a:lnTo>
                <a:lnTo>
                  <a:pt x="1242654" y="4510980"/>
                </a:lnTo>
                <a:lnTo>
                  <a:pt x="1242654" y="4315706"/>
                </a:lnTo>
                <a:cubicBezTo>
                  <a:pt x="1245267" y="4316777"/>
                  <a:pt x="1251596" y="4317313"/>
                  <a:pt x="1261640" y="4317313"/>
                </a:cubicBezTo>
                <a:cubicBezTo>
                  <a:pt x="1345626" y="4317313"/>
                  <a:pt x="1414402" y="4294410"/>
                  <a:pt x="1467967" y="4248605"/>
                </a:cubicBezTo>
                <a:cubicBezTo>
                  <a:pt x="1525835" y="4199325"/>
                  <a:pt x="1554768" y="4132700"/>
                  <a:pt x="1554768" y="4048731"/>
                </a:cubicBezTo>
                <a:cubicBezTo>
                  <a:pt x="1554768" y="3955420"/>
                  <a:pt x="1528415" y="3885019"/>
                  <a:pt x="1475709" y="3837527"/>
                </a:cubicBezTo>
                <a:cubicBezTo>
                  <a:pt x="1423002" y="3790036"/>
                  <a:pt x="1346845" y="3766290"/>
                  <a:pt x="1247237" y="3766290"/>
                </a:cubicBezTo>
                <a:close/>
                <a:moveTo>
                  <a:pt x="674551" y="3766290"/>
                </a:moveTo>
                <a:cubicBezTo>
                  <a:pt x="595456" y="3766290"/>
                  <a:pt x="532292" y="3787115"/>
                  <a:pt x="485058" y="3828766"/>
                </a:cubicBezTo>
                <a:cubicBezTo>
                  <a:pt x="438221" y="3869985"/>
                  <a:pt x="414803" y="3923924"/>
                  <a:pt x="414803" y="3990583"/>
                </a:cubicBezTo>
                <a:cubicBezTo>
                  <a:pt x="414803" y="4054776"/>
                  <a:pt x="432539" y="4104988"/>
                  <a:pt x="468011" y="4141220"/>
                </a:cubicBezTo>
                <a:cubicBezTo>
                  <a:pt x="487686" y="4161268"/>
                  <a:pt x="513500" y="4177905"/>
                  <a:pt x="545455" y="4191129"/>
                </a:cubicBezTo>
                <a:cubicBezTo>
                  <a:pt x="577410" y="4204353"/>
                  <a:pt x="617602" y="4213262"/>
                  <a:pt x="666032" y="4217856"/>
                </a:cubicBezTo>
                <a:cubicBezTo>
                  <a:pt x="714461" y="4222450"/>
                  <a:pt x="749196" y="4231592"/>
                  <a:pt x="770237" y="4245281"/>
                </a:cubicBezTo>
                <a:cubicBezTo>
                  <a:pt x="777453" y="4249951"/>
                  <a:pt x="782973" y="4256184"/>
                  <a:pt x="786800" y="4263977"/>
                </a:cubicBezTo>
                <a:cubicBezTo>
                  <a:pt x="790625" y="4271771"/>
                  <a:pt x="792539" y="4281828"/>
                  <a:pt x="792539" y="4294148"/>
                </a:cubicBezTo>
                <a:cubicBezTo>
                  <a:pt x="792539" y="4306468"/>
                  <a:pt x="789192" y="4317647"/>
                  <a:pt x="782497" y="4327686"/>
                </a:cubicBezTo>
                <a:cubicBezTo>
                  <a:pt x="761581" y="4358901"/>
                  <a:pt x="717338" y="4374508"/>
                  <a:pt x="649767" y="4374508"/>
                </a:cubicBezTo>
                <a:cubicBezTo>
                  <a:pt x="553548" y="4374508"/>
                  <a:pt x="482343" y="4336449"/>
                  <a:pt x="436153" y="4260330"/>
                </a:cubicBezTo>
                <a:lnTo>
                  <a:pt x="419777" y="4267191"/>
                </a:lnTo>
                <a:lnTo>
                  <a:pt x="413732" y="4456718"/>
                </a:lnTo>
                <a:cubicBezTo>
                  <a:pt x="432460" y="4469738"/>
                  <a:pt x="452157" y="4480306"/>
                  <a:pt x="472823" y="4488423"/>
                </a:cubicBezTo>
                <a:cubicBezTo>
                  <a:pt x="534454" y="4512355"/>
                  <a:pt x="596992" y="4524320"/>
                  <a:pt x="660437" y="4524320"/>
                </a:cubicBezTo>
                <a:cubicBezTo>
                  <a:pt x="739776" y="4524320"/>
                  <a:pt x="805644" y="4505527"/>
                  <a:pt x="858041" y="4467941"/>
                </a:cubicBezTo>
                <a:cubicBezTo>
                  <a:pt x="920301" y="4423372"/>
                  <a:pt x="951431" y="4360108"/>
                  <a:pt x="951431" y="4278151"/>
                </a:cubicBezTo>
                <a:cubicBezTo>
                  <a:pt x="951431" y="4215431"/>
                  <a:pt x="933290" y="4172820"/>
                  <a:pt x="897007" y="4150317"/>
                </a:cubicBezTo>
                <a:cubicBezTo>
                  <a:pt x="874527" y="4119601"/>
                  <a:pt x="847684" y="4098298"/>
                  <a:pt x="816477" y="4086409"/>
                </a:cubicBezTo>
                <a:cubicBezTo>
                  <a:pt x="785270" y="4074520"/>
                  <a:pt x="745262" y="4065327"/>
                  <a:pt x="696453" y="4058832"/>
                </a:cubicBezTo>
                <a:cubicBezTo>
                  <a:pt x="647644" y="4052336"/>
                  <a:pt x="614904" y="4042975"/>
                  <a:pt x="598234" y="4030748"/>
                </a:cubicBezTo>
                <a:cubicBezTo>
                  <a:pt x="581161" y="4016663"/>
                  <a:pt x="572624" y="3997759"/>
                  <a:pt x="572624" y="3974037"/>
                </a:cubicBezTo>
                <a:cubicBezTo>
                  <a:pt x="572624" y="3957271"/>
                  <a:pt x="580679" y="3943616"/>
                  <a:pt x="596788" y="3933073"/>
                </a:cubicBezTo>
                <a:cubicBezTo>
                  <a:pt x="604979" y="3927716"/>
                  <a:pt x="615121" y="3923549"/>
                  <a:pt x="627214" y="3920570"/>
                </a:cubicBezTo>
                <a:cubicBezTo>
                  <a:pt x="639307" y="3917591"/>
                  <a:pt x="653957" y="3916102"/>
                  <a:pt x="671163" y="3916102"/>
                </a:cubicBezTo>
                <a:cubicBezTo>
                  <a:pt x="688369" y="3916102"/>
                  <a:pt x="705593" y="3917794"/>
                  <a:pt x="722836" y="3921178"/>
                </a:cubicBezTo>
                <a:cubicBezTo>
                  <a:pt x="785249" y="3932753"/>
                  <a:pt x="830269" y="3958625"/>
                  <a:pt x="857896" y="3998796"/>
                </a:cubicBezTo>
                <a:lnTo>
                  <a:pt x="877137" y="3995166"/>
                </a:lnTo>
                <a:lnTo>
                  <a:pt x="887935" y="3824336"/>
                </a:lnTo>
                <a:cubicBezTo>
                  <a:pt x="824774" y="3785639"/>
                  <a:pt x="753646" y="3766290"/>
                  <a:pt x="674551" y="376629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3200" dirty="0"/>
          </a:p>
        </p:txBody>
      </p:sp>
      <p:pic>
        <p:nvPicPr>
          <p:cNvPr id="4" name="pic f12" descr="School - Free education icons">
            <a:extLst>
              <a:ext uri="{FF2B5EF4-FFF2-40B4-BE49-F238E27FC236}">
                <a16:creationId xmlns:a16="http://schemas.microsoft.com/office/drawing/2014/main" id="{BC9F1EAA-F736-8F1C-912F-304967988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38" y="7410818"/>
            <a:ext cx="2298702" cy="229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nhaltsplatzhalter 7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A2CA2445-0C87-C046-9A0D-72DC4B90D3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" b="21154"/>
          <a:stretch/>
        </p:blipFill>
        <p:spPr>
          <a:xfrm>
            <a:off x="1155547" y="-3090330"/>
            <a:ext cx="5725582" cy="2715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nhaltsplatzhalter 9" descr="7500€ for fountains in african countries">
            <a:extLst>
              <a:ext uri="{FF2B5EF4-FFF2-40B4-BE49-F238E27FC236}">
                <a16:creationId xmlns:a16="http://schemas.microsoft.com/office/drawing/2014/main" id="{45BE93A3-C7B9-25C0-FCA5-DA1D141ADB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t="21756" r="26" b="14984"/>
          <a:stretch/>
        </p:blipFill>
        <p:spPr>
          <a:xfrm>
            <a:off x="1155547" y="7679080"/>
            <a:ext cx="5724144" cy="2715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tb red">
            <a:extLst>
              <a:ext uri="{FF2B5EF4-FFF2-40B4-BE49-F238E27FC236}">
                <a16:creationId xmlns:a16="http://schemas.microsoft.com/office/drawing/2014/main" id="{B67DB1F5-5653-9C18-62F3-D15A526A58F8}"/>
              </a:ext>
            </a:extLst>
          </p:cNvPr>
          <p:cNvGrpSpPr/>
          <p:nvPr/>
        </p:nvGrpSpPr>
        <p:grpSpPr>
          <a:xfrm>
            <a:off x="8339309" y="-2322877"/>
            <a:ext cx="3048000" cy="1711754"/>
            <a:chOff x="8339309" y="1143915"/>
            <a:chExt cx="3048000" cy="1711754"/>
          </a:xfrm>
        </p:grpSpPr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2155F2C7-D186-2208-119B-1F93BC613144}"/>
                </a:ext>
              </a:extLst>
            </p:cNvPr>
            <p:cNvSpPr/>
            <p:nvPr/>
          </p:nvSpPr>
          <p:spPr>
            <a:xfrm>
              <a:off x="8339309" y="1143915"/>
              <a:ext cx="3048000" cy="171175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latin typeface="Hammersmith One" panose="02010703030501060504" pitchFamily="2" charset="0"/>
                </a:rPr>
                <a:t>9.000€ for children       in need</a:t>
              </a:r>
              <a:endParaRPr lang="de-DE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0E57AD6-E21D-E528-A3A4-64092CDAD7F8}"/>
                </a:ext>
              </a:extLst>
            </p:cNvPr>
            <p:cNvSpPr/>
            <p:nvPr/>
          </p:nvSpPr>
          <p:spPr>
            <a:xfrm rot="547732">
              <a:off x="10712603" y="1308100"/>
              <a:ext cx="323850" cy="1460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6" name="tb green">
            <a:extLst>
              <a:ext uri="{FF2B5EF4-FFF2-40B4-BE49-F238E27FC236}">
                <a16:creationId xmlns:a16="http://schemas.microsoft.com/office/drawing/2014/main" id="{1A833351-F291-D2D0-80F8-D134F08BC626}"/>
              </a:ext>
            </a:extLst>
          </p:cNvPr>
          <p:cNvGrpSpPr/>
          <p:nvPr/>
        </p:nvGrpSpPr>
        <p:grpSpPr>
          <a:xfrm>
            <a:off x="8339309" y="7347507"/>
            <a:ext cx="3048000" cy="1714501"/>
            <a:chOff x="8339309" y="3999584"/>
            <a:chExt cx="3048000" cy="1714501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8FEB9543-05DC-820E-330B-51082A5CC39F}"/>
                </a:ext>
              </a:extLst>
            </p:cNvPr>
            <p:cNvSpPr/>
            <p:nvPr/>
          </p:nvSpPr>
          <p:spPr>
            <a:xfrm>
              <a:off x="8339309" y="3999584"/>
              <a:ext cx="3048000" cy="1714501"/>
            </a:xfrm>
            <a:prstGeom prst="roundRect">
              <a:avLst/>
            </a:prstGeom>
            <a:solidFill>
              <a:srgbClr val="06E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latin typeface="Hammersmith One" panose="02010703030501060504" pitchFamily="2" charset="0"/>
                </a:rPr>
                <a:t>7.500€ for fountains in Africa</a:t>
              </a:r>
              <a:endParaRPr lang="de-DE" sz="1800" dirty="0">
                <a:latin typeface="Hammersmith One" panose="02010703030501060504" pitchFamily="2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DAD4522-8932-CA97-7606-6CA9B572909B}"/>
                </a:ext>
              </a:extLst>
            </p:cNvPr>
            <p:cNvSpPr/>
            <p:nvPr/>
          </p:nvSpPr>
          <p:spPr>
            <a:xfrm rot="547732">
              <a:off x="10703068" y="4194736"/>
              <a:ext cx="323850" cy="1460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9" name="bg right">
            <a:extLst>
              <a:ext uri="{FF2B5EF4-FFF2-40B4-BE49-F238E27FC236}">
                <a16:creationId xmlns:a16="http://schemas.microsoft.com/office/drawing/2014/main" id="{3F96CDD4-0D80-ADCC-9648-F8E1A421EE22}"/>
              </a:ext>
            </a:extLst>
          </p:cNvPr>
          <p:cNvSpPr/>
          <p:nvPr/>
        </p:nvSpPr>
        <p:spPr>
          <a:xfrm>
            <a:off x="12461875" y="0"/>
            <a:ext cx="4657370" cy="6858000"/>
          </a:xfrm>
          <a:prstGeom prst="rect">
            <a:avLst/>
          </a:prstGeom>
          <a:solidFill>
            <a:schemeClr val="bg2">
              <a:lumMod val="5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31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7534621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30" y="0"/>
            <a:ext cx="465736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spw pic" descr="Ein Bild, das Baum, draußen, Gras, Person enthält.&#10;&#10;Automatisch generierte Beschreibung">
            <a:extLst>
              <a:ext uri="{FF2B5EF4-FFF2-40B4-BE49-F238E27FC236}">
                <a16:creationId xmlns:a16="http://schemas.microsoft.com/office/drawing/2014/main" id="{6A6BE9F0-51F6-82C6-A60A-74C544B27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5" r="1678"/>
          <a:stretch/>
        </p:blipFill>
        <p:spPr>
          <a:xfrm>
            <a:off x="-8003437" y="431"/>
            <a:ext cx="7903282" cy="6857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bg right">
            <a:extLst>
              <a:ext uri="{FF2B5EF4-FFF2-40B4-BE49-F238E27FC236}">
                <a16:creationId xmlns:a16="http://schemas.microsoft.com/office/drawing/2014/main" id="{B3070870-55A2-497E-E8DC-E2E88CA1A979}"/>
              </a:ext>
            </a:extLst>
          </p:cNvPr>
          <p:cNvSpPr/>
          <p:nvPr/>
        </p:nvSpPr>
        <p:spPr>
          <a:xfrm>
            <a:off x="7534630" y="0"/>
            <a:ext cx="4657370" cy="6858000"/>
          </a:xfrm>
          <a:prstGeom prst="rect">
            <a:avLst/>
          </a:prstGeom>
          <a:solidFill>
            <a:schemeClr val="bg2">
              <a:lumMod val="5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Inhaltsplatzhalter 7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6D043B59-6232-6BAF-8245-0C8DC4ACFE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" b="21154"/>
          <a:stretch/>
        </p:blipFill>
        <p:spPr>
          <a:xfrm>
            <a:off x="1155547" y="643470"/>
            <a:ext cx="5725582" cy="2715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nhaltsplatzhalter 9" descr="7500€ for fountains in african countries">
            <a:extLst>
              <a:ext uri="{FF2B5EF4-FFF2-40B4-BE49-F238E27FC236}">
                <a16:creationId xmlns:a16="http://schemas.microsoft.com/office/drawing/2014/main" id="{CA8A2368-390B-6F6C-5ED7-D9BF70ABB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t="21756" r="26" b="14984"/>
          <a:stretch/>
        </p:blipFill>
        <p:spPr>
          <a:xfrm>
            <a:off x="1155547" y="3498951"/>
            <a:ext cx="5724144" cy="2715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tb red">
            <a:extLst>
              <a:ext uri="{FF2B5EF4-FFF2-40B4-BE49-F238E27FC236}">
                <a16:creationId xmlns:a16="http://schemas.microsoft.com/office/drawing/2014/main" id="{E32E80DE-F009-C4E0-9F78-B656C070CC05}"/>
              </a:ext>
            </a:extLst>
          </p:cNvPr>
          <p:cNvGrpSpPr/>
          <p:nvPr/>
        </p:nvGrpSpPr>
        <p:grpSpPr>
          <a:xfrm>
            <a:off x="8339309" y="1143915"/>
            <a:ext cx="3048000" cy="1711754"/>
            <a:chOff x="8339309" y="1143915"/>
            <a:chExt cx="3048000" cy="1711754"/>
          </a:xfrm>
        </p:grpSpPr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C88C122F-A0A9-C02B-EB35-536AE1630FF4}"/>
                </a:ext>
              </a:extLst>
            </p:cNvPr>
            <p:cNvSpPr/>
            <p:nvPr/>
          </p:nvSpPr>
          <p:spPr>
            <a:xfrm>
              <a:off x="8339309" y="1143915"/>
              <a:ext cx="3048000" cy="171175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latin typeface="Hammersmith One" panose="02010703030501060504" pitchFamily="2" charset="0"/>
                </a:rPr>
                <a:t>9.000€ for children       in need</a:t>
              </a:r>
              <a:endParaRPr lang="de-DE" dirty="0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F3CB87B9-F210-7612-95EB-774B38FBCD7C}"/>
                </a:ext>
              </a:extLst>
            </p:cNvPr>
            <p:cNvSpPr/>
            <p:nvPr/>
          </p:nvSpPr>
          <p:spPr>
            <a:xfrm rot="547732">
              <a:off x="10712603" y="1308100"/>
              <a:ext cx="323850" cy="1460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" name="tb green">
            <a:extLst>
              <a:ext uri="{FF2B5EF4-FFF2-40B4-BE49-F238E27FC236}">
                <a16:creationId xmlns:a16="http://schemas.microsoft.com/office/drawing/2014/main" id="{B2574D90-A410-650D-3641-3B2F04578347}"/>
              </a:ext>
            </a:extLst>
          </p:cNvPr>
          <p:cNvGrpSpPr/>
          <p:nvPr/>
        </p:nvGrpSpPr>
        <p:grpSpPr>
          <a:xfrm>
            <a:off x="8339309" y="3999584"/>
            <a:ext cx="3048000" cy="1714501"/>
            <a:chOff x="8339309" y="3999584"/>
            <a:chExt cx="3048000" cy="1714501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BA66B9C6-4476-8654-7584-8679B0AA7C00}"/>
                </a:ext>
              </a:extLst>
            </p:cNvPr>
            <p:cNvSpPr/>
            <p:nvPr/>
          </p:nvSpPr>
          <p:spPr>
            <a:xfrm>
              <a:off x="8339309" y="3999584"/>
              <a:ext cx="3048000" cy="1714501"/>
            </a:xfrm>
            <a:prstGeom prst="roundRect">
              <a:avLst/>
            </a:prstGeom>
            <a:solidFill>
              <a:srgbClr val="06E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latin typeface="Hammersmith One" panose="02010703030501060504" pitchFamily="2" charset="0"/>
                </a:rPr>
                <a:t>7.500€ for fountains in Africa</a:t>
              </a:r>
              <a:endParaRPr lang="de-DE" sz="1800" dirty="0">
                <a:latin typeface="Hammersmith One" panose="02010703030501060504" pitchFamily="2" charset="0"/>
              </a:endParaRP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980CF29A-A91B-730F-109A-BD4E57B0E9DF}"/>
                </a:ext>
              </a:extLst>
            </p:cNvPr>
            <p:cNvSpPr/>
            <p:nvPr/>
          </p:nvSpPr>
          <p:spPr>
            <a:xfrm rot="547732">
              <a:off x="10703068" y="4194736"/>
              <a:ext cx="323850" cy="1460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1" name="Inhaltsplatzhalter 4" descr="Ein Bild, das Tisch, drinnen, Person, Mahlzeit enthält.&#10;&#10;Automatisch generierte Beschreibung">
            <a:extLst>
              <a:ext uri="{FF2B5EF4-FFF2-40B4-BE49-F238E27FC236}">
                <a16:creationId xmlns:a16="http://schemas.microsoft.com/office/drawing/2014/main" id="{81623A3B-7893-9AE7-C511-395BA611B5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889" r="7599"/>
          <a:stretch/>
        </p:blipFill>
        <p:spPr>
          <a:xfrm>
            <a:off x="13390677" y="0"/>
            <a:ext cx="5717369" cy="6858000"/>
          </a:xfrm>
          <a:prstGeom prst="rect">
            <a:avLst/>
          </a:prstGeom>
        </p:spPr>
      </p:pic>
      <p:sp>
        <p:nvSpPr>
          <p:cNvPr id="26" name="!!title14">
            <a:extLst>
              <a:ext uri="{FF2B5EF4-FFF2-40B4-BE49-F238E27FC236}">
                <a16:creationId xmlns:a16="http://schemas.microsoft.com/office/drawing/2014/main" id="{7F40AC7D-5133-A717-02BA-25660A2E6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18425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  <a:latin typeface="Hammersmith One" panose="02010703030501060504" pitchFamily="2" charset="0"/>
              </a:rPr>
              <a:t>St. Valentine´s day</a:t>
            </a:r>
          </a:p>
        </p:txBody>
      </p:sp>
      <p:sp>
        <p:nvSpPr>
          <p:cNvPr id="27" name="!!tb14">
            <a:extLst>
              <a:ext uri="{FF2B5EF4-FFF2-40B4-BE49-F238E27FC236}">
                <a16:creationId xmlns:a16="http://schemas.microsoft.com/office/drawing/2014/main" id="{4BACC62B-EDC7-32C4-5029-886F9E212A44}"/>
              </a:ext>
            </a:extLst>
          </p:cNvPr>
          <p:cNvSpPr txBox="1">
            <a:spLocks/>
          </p:cNvSpPr>
          <p:nvPr/>
        </p:nvSpPr>
        <p:spPr>
          <a:xfrm>
            <a:off x="-7258856" y="1909192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Hammersmith One" panose="02010703030501060504" pitchFamily="2" charset="0"/>
              </a:rPr>
              <a:t>In the weeks leading up, students have the chance to buy roses for classmates. </a:t>
            </a:r>
          </a:p>
          <a:p>
            <a:r>
              <a:rPr lang="en-US" sz="2000">
                <a:solidFill>
                  <a:schemeClr val="bg1"/>
                </a:solidFill>
                <a:latin typeface="Hammersmith One" panose="02010703030501060504" pitchFamily="2" charset="0"/>
              </a:rPr>
              <a:t>They will be delivered to them either with the buyer‘s name or anonymously on St. Valentine‘s Day (14 February).</a:t>
            </a:r>
            <a:endParaRPr lang="en-US" sz="2000" dirty="0">
              <a:solidFill>
                <a:schemeClr val="bg1"/>
              </a:solidFill>
              <a:latin typeface="Hammersmith One" panose="020107030305010605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37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!!title14">
            <a:extLst>
              <a:ext uri="{FF2B5EF4-FFF2-40B4-BE49-F238E27FC236}">
                <a16:creationId xmlns:a16="http://schemas.microsoft.com/office/drawing/2014/main" id="{3065638D-13C5-FFEB-C38B-DA41CE06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  <a:latin typeface="Hammersmith One" panose="02010703030501060504" pitchFamily="2" charset="0"/>
              </a:rPr>
              <a:t>St. Valentine´s day</a:t>
            </a:r>
          </a:p>
        </p:txBody>
      </p:sp>
      <p:sp>
        <p:nvSpPr>
          <p:cNvPr id="18" name="!!tb14">
            <a:extLst>
              <a:ext uri="{FF2B5EF4-FFF2-40B4-BE49-F238E27FC236}">
                <a16:creationId xmlns:a16="http://schemas.microsoft.com/office/drawing/2014/main" id="{32B37748-E567-C3B5-71B0-98BC7CA21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In the weeks leading up, students have the chance to buy roses for classmates. </a:t>
            </a:r>
          </a:p>
          <a:p>
            <a:r>
              <a:rPr lang="en-US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They will be delivered to them either with the buyer‘s name or anonymously on St. Valentine‘s Day (14 February).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nhaltsplatzhalter 4" descr="Ein Bild, das Tisch, drinnen, Person, Mahlzeit enthält.&#10;&#10;Automatisch generierte Beschreibung">
            <a:extLst>
              <a:ext uri="{FF2B5EF4-FFF2-40B4-BE49-F238E27FC236}">
                <a16:creationId xmlns:a16="http://schemas.microsoft.com/office/drawing/2014/main" id="{5448AB2A-0862-E41F-51BB-26F3C8F22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889" r="7599"/>
          <a:stretch/>
        </p:blipFill>
        <p:spPr>
          <a:xfrm>
            <a:off x="6525453" y="0"/>
            <a:ext cx="5717369" cy="6858000"/>
          </a:xfrm>
          <a:prstGeom prst="rect">
            <a:avLst/>
          </a:prstGeom>
        </p:spPr>
      </p:pic>
      <p:pic>
        <p:nvPicPr>
          <p:cNvPr id="3" name="Inhaltsplatzhalter 4" descr="Ein Bild, das Bettwäsche enthält.&#10;&#10;Automatisch generierte Beschreibung">
            <a:extLst>
              <a:ext uri="{FF2B5EF4-FFF2-40B4-BE49-F238E27FC236}">
                <a16:creationId xmlns:a16="http://schemas.microsoft.com/office/drawing/2014/main" id="{D36A60EC-AB14-5765-7C1D-705EE31B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6" r="33072"/>
          <a:stretch/>
        </p:blipFill>
        <p:spPr>
          <a:xfrm>
            <a:off x="13050906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905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5C27C0-115A-1466-7D77-5C96B843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Hammersmith One" panose="02010703030501060504" pitchFamily="2" charset="0"/>
              </a:rPr>
              <a:t>St. Nicholas Day and Easter Bunny event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7C1B65E8-C161-EC57-014A-B66FEE0DE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For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b="1" dirty="0">
                <a:solidFill>
                  <a:schemeClr val="bg1"/>
                </a:solidFill>
                <a:latin typeface="Hammersmith One" panose="02010703030501060504" pitchFamily="2" charset="0"/>
              </a:rPr>
              <a:t>St. Nicholas Day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we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do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same, but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little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i="1" dirty="0" err="1">
                <a:solidFill>
                  <a:schemeClr val="bg1"/>
                </a:solidFill>
                <a:latin typeface="Hammersmith One" panose="02010703030501060504" pitchFamily="2" charset="0"/>
              </a:rPr>
              <a:t>Nicholases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made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out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chocolate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–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course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,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it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is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fair trade!</a:t>
            </a:r>
          </a:p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At </a:t>
            </a:r>
            <a:r>
              <a:rPr lang="de-DE" sz="2000" b="1" dirty="0">
                <a:solidFill>
                  <a:schemeClr val="bg1"/>
                </a:solidFill>
                <a:latin typeface="Hammersmith One" panose="02010703030501060504" pitchFamily="2" charset="0"/>
              </a:rPr>
              <a:t>Easter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we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give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little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chocolate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bunnies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as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gifts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.</a:t>
            </a:r>
            <a:endParaRPr lang="en-US" sz="2000" dirty="0">
              <a:solidFill>
                <a:schemeClr val="bg1"/>
              </a:solidFill>
              <a:latin typeface="Hammersmith One" panose="02010703030501060504" pitchFamily="2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nhaltsplatzhalter 4" descr="Ein Bild, das Tisch, drinnen, Person, Mahlzeit enthält.&#10;&#10;Automatisch generierte Beschreibung">
            <a:extLst>
              <a:ext uri="{FF2B5EF4-FFF2-40B4-BE49-F238E27FC236}">
                <a16:creationId xmlns:a16="http://schemas.microsoft.com/office/drawing/2014/main" id="{F7490D45-474F-B6D1-E87D-C34860ACDC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" t="889" r="7599"/>
          <a:stretch/>
        </p:blipFill>
        <p:spPr>
          <a:xfrm>
            <a:off x="13089769" y="0"/>
            <a:ext cx="5717369" cy="6858000"/>
          </a:xfrm>
          <a:prstGeom prst="rect">
            <a:avLst/>
          </a:prstGeom>
        </p:spPr>
      </p:pic>
      <p:pic>
        <p:nvPicPr>
          <p:cNvPr id="5" name="Inhaltsplatzhalter 4" descr="Ein Bild, das Bettwäsche enthält.&#10;&#10;Automatisch generierte Beschreibung">
            <a:extLst>
              <a:ext uri="{FF2B5EF4-FFF2-40B4-BE49-F238E27FC236}">
                <a16:creationId xmlns:a16="http://schemas.microsoft.com/office/drawing/2014/main" id="{075BD88A-0E31-D2A0-2F69-48577A159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6" r="33072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pic>
        <p:nvPicPr>
          <p:cNvPr id="4" name="Inhaltsplatzhalter 4" descr="Ein Bild, das mehrere, Menge enthält.&#10;&#10;Automatisch generierte Beschreibung">
            <a:extLst>
              <a:ext uri="{FF2B5EF4-FFF2-40B4-BE49-F238E27FC236}">
                <a16:creationId xmlns:a16="http://schemas.microsoft.com/office/drawing/2014/main" id="{1DDE1708-3F94-5BF1-0150-7AA0414EE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r="6474"/>
          <a:stretch/>
        </p:blipFill>
        <p:spPr>
          <a:xfrm>
            <a:off x="13089769" y="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545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F5A229-3970-7C9A-BC8F-2FA89C25F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  <a:latin typeface="Hammersmith One" panose="02010703030501060504" pitchFamily="2" charset="0"/>
              </a:rPr>
              <a:t>Carnival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B843046-C314-5CCB-289A-E3DA63711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The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fifth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and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sixth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grades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have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a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carnival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party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with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music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,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fun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, and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candy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.</a:t>
            </a:r>
          </a:p>
          <a:p>
            <a:endParaRPr lang="de-DE" sz="2000" dirty="0">
              <a:solidFill>
                <a:schemeClr val="bg1"/>
              </a:solidFill>
              <a:latin typeface="Hammersmith One" panose="02010703030501060504" pitchFamily="2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The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student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council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helps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to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organise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and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presents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show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on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stage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.</a:t>
            </a:r>
            <a:endParaRPr lang="en-US" sz="2000" dirty="0">
              <a:solidFill>
                <a:schemeClr val="bg1"/>
              </a:solidFill>
              <a:latin typeface="Hammersmith One" panose="02010703030501060504" pitchFamily="2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nhaltsplatzhalter 4" descr="Ein Bild, das Bettwäsche enthält.&#10;&#10;Automatisch generierte Beschreibung">
            <a:extLst>
              <a:ext uri="{FF2B5EF4-FFF2-40B4-BE49-F238E27FC236}">
                <a16:creationId xmlns:a16="http://schemas.microsoft.com/office/drawing/2014/main" id="{91572E79-1CD3-2855-D06B-FFE643389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6" r="33072"/>
          <a:stretch/>
        </p:blipFill>
        <p:spPr>
          <a:xfrm>
            <a:off x="13233171" y="0"/>
            <a:ext cx="5666547" cy="6857990"/>
          </a:xfrm>
          <a:prstGeom prst="rect">
            <a:avLst/>
          </a:prstGeom>
        </p:spPr>
      </p:pic>
      <p:pic>
        <p:nvPicPr>
          <p:cNvPr id="5" name="Inhaltsplatzhalter 4" descr="Ein Bild, das mehrere, Menge enthält.&#10;&#10;Automatisch generierte Beschreibung">
            <a:extLst>
              <a:ext uri="{FF2B5EF4-FFF2-40B4-BE49-F238E27FC236}">
                <a16:creationId xmlns:a16="http://schemas.microsoft.com/office/drawing/2014/main" id="{0832B50A-1E84-3143-59B2-A693124720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r="6474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pic>
        <p:nvPicPr>
          <p:cNvPr id="4" name="Inhaltsplatzhalter 6" descr="Ein Bild, das Baum, draußen, Gras, Parken enthält.&#10;&#10;Automatisch generierte Beschreibung">
            <a:extLst>
              <a:ext uri="{FF2B5EF4-FFF2-40B4-BE49-F238E27FC236}">
                <a16:creationId xmlns:a16="http://schemas.microsoft.com/office/drawing/2014/main" id="{8748772C-C0AC-9821-20B7-C115652BF9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 r="24306"/>
          <a:stretch/>
        </p:blipFill>
        <p:spPr>
          <a:xfrm>
            <a:off x="13233171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75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576180-D573-A4CB-169F-E7B6AF35C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Hammersmith One" panose="02010703030501060504" pitchFamily="2" charset="0"/>
              </a:rPr>
              <a:t>Special student council projects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E93175-02E5-8DF2-E48A-7C2A6711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Green classroom</a:t>
            </a:r>
          </a:p>
          <a:p>
            <a:pPr marL="0"/>
            <a:r>
              <a:rPr lang="en-US" sz="200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A way to study outdoors in the shade:</a:t>
            </a:r>
          </a:p>
          <a:p>
            <a:pPr marL="0"/>
            <a:r>
              <a:rPr lang="en-US" sz="200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The movable version: It is possible to bring chairs and a whiteboard to any place on the school territory.</a:t>
            </a:r>
          </a:p>
          <a:p>
            <a:pPr marL="0"/>
            <a:r>
              <a:rPr lang="en-US" sz="200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The permanent version: Or one can have a class outside in our all-season outdoors room.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nhaltsplatzhalter 4" descr="Ein Bild, das mehrere, Menge enthält.&#10;&#10;Automatisch generierte Beschreibung">
            <a:extLst>
              <a:ext uri="{FF2B5EF4-FFF2-40B4-BE49-F238E27FC236}">
                <a16:creationId xmlns:a16="http://schemas.microsoft.com/office/drawing/2014/main" id="{C639AC8B-DD2C-440B-96F3-69A75F480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r="6474"/>
          <a:stretch/>
        </p:blipFill>
        <p:spPr>
          <a:xfrm>
            <a:off x="12522006" y="0"/>
            <a:ext cx="5666547" cy="6857990"/>
          </a:xfrm>
          <a:prstGeom prst="rect">
            <a:avLst/>
          </a:prstGeom>
        </p:spPr>
      </p:pic>
      <p:pic>
        <p:nvPicPr>
          <p:cNvPr id="7" name="Inhaltsplatzhalter 6" descr="Ein Bild, das Baum, draußen, Gras, Parken enthält.&#10;&#10;Automatisch generierte Beschreibung">
            <a:extLst>
              <a:ext uri="{FF2B5EF4-FFF2-40B4-BE49-F238E27FC236}">
                <a16:creationId xmlns:a16="http://schemas.microsoft.com/office/drawing/2014/main" id="{69094645-7421-52FD-2BAF-78A91B2B26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 r="24306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pic>
        <p:nvPicPr>
          <p:cNvPr id="3" name="Inhaltsplatzhalter 7" descr="Ein Bild, das Gras, Baum, draußen, Bereich enthält.&#10;&#10;Automatisch generierte Beschreibung">
            <a:extLst>
              <a:ext uri="{FF2B5EF4-FFF2-40B4-BE49-F238E27FC236}">
                <a16:creationId xmlns:a16="http://schemas.microsoft.com/office/drawing/2014/main" id="{81A71C35-89A2-A6F2-08AA-16D6893003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-7386274"/>
            <a:ext cx="12191980" cy="6856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6387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576180-D573-A4CB-169F-E7B6AF35C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dirty="0">
                <a:solidFill>
                  <a:schemeClr val="bg1"/>
                </a:solidFill>
                <a:latin typeface="Hammersmith One" panose="02010703030501060504" pitchFamily="2" charset="0"/>
              </a:rPr>
              <a:t>Special student council projects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E93175-02E5-8DF2-E48A-7C2A6711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Green classroom</a:t>
            </a:r>
          </a:p>
          <a:p>
            <a:pPr marL="0"/>
            <a:r>
              <a:rPr lang="en-US" sz="200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A way to study outdoors in the shade:</a:t>
            </a:r>
          </a:p>
          <a:p>
            <a:pPr marL="0"/>
            <a:r>
              <a:rPr lang="en-US" sz="200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The movable version: It is possible to bring chairs and a whiteboard to any place on the school territory.</a:t>
            </a:r>
          </a:p>
          <a:p>
            <a:pPr marL="0"/>
            <a:r>
              <a:rPr lang="en-US" sz="200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The permanent version: Or one can have a class outside in our all-season outdoors room.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nhaltsplatzhalter 6" descr="Ein Bild, das Baum, draußen, Gras, Parken enthält.&#10;&#10;Automatisch generierte Beschreibung">
            <a:extLst>
              <a:ext uri="{FF2B5EF4-FFF2-40B4-BE49-F238E27FC236}">
                <a16:creationId xmlns:a16="http://schemas.microsoft.com/office/drawing/2014/main" id="{69094645-7421-52FD-2BAF-78A91B2B26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4" r="24306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pic>
        <p:nvPicPr>
          <p:cNvPr id="3" name="Inhaltsplatzhalter 7" descr="Ein Bild, das Gras, Baum, draußen, Bereich enthält.&#10;&#10;Automatisch generierte Beschreibung">
            <a:extLst>
              <a:ext uri="{FF2B5EF4-FFF2-40B4-BE49-F238E27FC236}">
                <a16:creationId xmlns:a16="http://schemas.microsoft.com/office/drawing/2014/main" id="{81A71C35-89A2-A6F2-08AA-16D6893003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2075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888F7E-7B1E-9CF1-BD9B-3B11E70BD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 fontScale="90000"/>
          </a:bodyPr>
          <a:lstStyle/>
          <a:p>
            <a:r>
              <a:rPr lang="de-DE" sz="3800" dirty="0">
                <a:solidFill>
                  <a:schemeClr val="bg1"/>
                </a:solidFill>
                <a:latin typeface="Hammersmith One" panose="02010703030501060504" pitchFamily="2" charset="0"/>
              </a:rPr>
              <a:t>The </a:t>
            </a:r>
            <a:r>
              <a:rPr lang="de-DE" sz="38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climbing</a:t>
            </a:r>
            <a:r>
              <a:rPr lang="de-DE" sz="3800" dirty="0">
                <a:solidFill>
                  <a:schemeClr val="bg1"/>
                </a:solidFill>
                <a:latin typeface="Hammersmith One" panose="02010703030501060504" pitchFamily="2" charset="0"/>
              </a:rPr>
              <a:t> frame </a:t>
            </a:r>
            <a:r>
              <a:rPr lang="de-DE" sz="38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for</a:t>
            </a:r>
            <a:r>
              <a:rPr lang="de-DE" sz="38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38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our</a:t>
            </a:r>
            <a:r>
              <a:rPr lang="de-DE" sz="38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38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young</a:t>
            </a:r>
            <a:r>
              <a:rPr lang="de-DE" sz="38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38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students</a:t>
            </a:r>
            <a:endParaRPr lang="de-DE" sz="3800" dirty="0">
              <a:solidFill>
                <a:schemeClr val="bg1"/>
              </a:solidFill>
              <a:latin typeface="Hammersmith One" panose="02010703030501060504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578346-1A5A-2669-611C-4518A53FE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This </a:t>
            </a:r>
            <a:r>
              <a:rPr lang="de-DE" sz="2000" b="1" u="sng" dirty="0" err="1">
                <a:solidFill>
                  <a:schemeClr val="bg1"/>
                </a:solidFill>
                <a:latin typeface="Hammersmith One" panose="02010703030501060504" pitchFamily="2" charset="0"/>
              </a:rPr>
              <a:t>climbing</a:t>
            </a:r>
            <a:r>
              <a:rPr lang="de-DE" sz="2000" b="1" u="sng" dirty="0">
                <a:solidFill>
                  <a:schemeClr val="bg1"/>
                </a:solidFill>
                <a:latin typeface="Hammersmith One" panose="02010703030501060504" pitchFamily="2" charset="0"/>
              </a:rPr>
              <a:t> frame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has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cost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about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20.000€ and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it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has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been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financed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by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parents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‘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council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and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by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student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council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,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which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is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a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good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example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Hammersmith One" panose="02010703030501060504" pitchFamily="2" charset="0"/>
              </a:rPr>
              <a:t>the</a:t>
            </a:r>
            <a:r>
              <a:rPr lang="de-DE" sz="2000" b="1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Hammersmith One" panose="02010703030501060504" pitchFamily="2" charset="0"/>
              </a:rPr>
              <a:t>successful</a:t>
            </a:r>
            <a:r>
              <a:rPr lang="de-DE" sz="2000" b="1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Hammersmith One" panose="02010703030501060504" pitchFamily="2" charset="0"/>
              </a:rPr>
              <a:t>cooperation</a:t>
            </a:r>
            <a:r>
              <a:rPr lang="de-DE" sz="2000" b="1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Hammersmith One" panose="02010703030501060504" pitchFamily="2" charset="0"/>
              </a:rPr>
              <a:t>between</a:t>
            </a:r>
            <a:r>
              <a:rPr lang="de-DE" sz="2000" b="1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Hammersmith One" panose="02010703030501060504" pitchFamily="2" charset="0"/>
              </a:rPr>
              <a:t>the</a:t>
            </a:r>
            <a:r>
              <a:rPr lang="de-DE" sz="2000" b="1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Hammersmith One" panose="02010703030501060504" pitchFamily="2" charset="0"/>
              </a:rPr>
              <a:t>students</a:t>
            </a:r>
            <a:r>
              <a:rPr lang="de-DE" sz="2000" b="1" dirty="0">
                <a:solidFill>
                  <a:schemeClr val="bg1"/>
                </a:solidFill>
                <a:latin typeface="Hammersmith One" panose="02010703030501060504" pitchFamily="2" charset="0"/>
              </a:rPr>
              <a:t> and </a:t>
            </a:r>
            <a:r>
              <a:rPr lang="de-DE" sz="2000" b="1" dirty="0" err="1">
                <a:solidFill>
                  <a:schemeClr val="bg1"/>
                </a:solidFill>
                <a:latin typeface="Hammersmith One" panose="02010703030501060504" pitchFamily="2" charset="0"/>
              </a:rPr>
              <a:t>the</a:t>
            </a:r>
            <a:r>
              <a:rPr lang="de-DE" sz="2000" b="1" dirty="0">
                <a:solidFill>
                  <a:schemeClr val="bg1"/>
                </a:solidFill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Hammersmith One" panose="02010703030501060504" pitchFamily="2" charset="0"/>
              </a:rPr>
              <a:t>parents</a:t>
            </a:r>
            <a:r>
              <a:rPr lang="de-DE" sz="2000" dirty="0">
                <a:solidFill>
                  <a:schemeClr val="bg1"/>
                </a:solidFill>
                <a:latin typeface="Hammersmith One" panose="02010703030501060504" pitchFamily="2" charset="0"/>
              </a:rPr>
              <a:t>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7829F8E0-FE04-4F83-C666-B9C986552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8" r="18242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73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f1">
            <a:extLst>
              <a:ext uri="{FF2B5EF4-FFF2-40B4-BE49-F238E27FC236}">
                <a16:creationId xmlns:a16="http://schemas.microsoft.com/office/drawing/2014/main" id="{D1F027FA-48E1-C7A1-49EE-63CA1B3FF6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ln w="6350">
                <a:noFill/>
              </a:ln>
              <a:solidFill>
                <a:srgbClr val="40474B"/>
              </a:solidFill>
              <a:latin typeface="Hammersmith One" panose="02010703030501060504" pitchFamily="2" charset="0"/>
              <a:ea typeface="KaiTi" panose="020B0503020204020204" pitchFamily="49" charset="-122"/>
              <a:cs typeface="Aharoni" panose="02010803020104030203" pitchFamily="2" charset="-79"/>
            </a:endParaRPr>
          </a:p>
        </p:txBody>
      </p:sp>
      <p:grpSp>
        <p:nvGrpSpPr>
          <p:cNvPr id="9" name="!!tb f1">
            <a:extLst>
              <a:ext uri="{FF2B5EF4-FFF2-40B4-BE49-F238E27FC236}">
                <a16:creationId xmlns:a16="http://schemas.microsoft.com/office/drawing/2014/main" id="{861C1135-5F79-382E-8B99-406474A0CCA4}"/>
              </a:ext>
            </a:extLst>
          </p:cNvPr>
          <p:cNvGrpSpPr/>
          <p:nvPr/>
        </p:nvGrpSpPr>
        <p:grpSpPr>
          <a:xfrm>
            <a:off x="-660399" y="5466603"/>
            <a:ext cx="8775699" cy="2032000"/>
            <a:chOff x="-822607" y="5187203"/>
            <a:chExt cx="7277100" cy="2032000"/>
          </a:xfrm>
        </p:grpSpPr>
        <p:sp>
          <p:nvSpPr>
            <p:cNvPr id="8" name="tb bg">
              <a:extLst>
                <a:ext uri="{FF2B5EF4-FFF2-40B4-BE49-F238E27FC236}">
                  <a16:creationId xmlns:a16="http://schemas.microsoft.com/office/drawing/2014/main" id="{87E376F2-D116-BE34-1EE6-D0A873C6D1D7}"/>
                </a:ext>
              </a:extLst>
            </p:cNvPr>
            <p:cNvSpPr/>
            <p:nvPr/>
          </p:nvSpPr>
          <p:spPr>
            <a:xfrm>
              <a:off x="-822607" y="5187203"/>
              <a:ext cx="7277100" cy="2032000"/>
            </a:xfrm>
            <a:prstGeom prst="round2DiagRect">
              <a:avLst>
                <a:gd name="adj1" fmla="val 0"/>
                <a:gd name="adj2" fmla="val 29375"/>
              </a:avLst>
            </a:prstGeom>
            <a:solidFill>
              <a:srgbClr val="FFFCED"/>
            </a:solidFill>
            <a:ln>
              <a:noFill/>
            </a:ln>
            <a:effectLst>
              <a:outerShdw blurRad="50800" dist="50800" dir="2700000" sx="101000" sy="101000" algn="t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C8A591"/>
                </a:solidFill>
              </a:endParaRPr>
            </a:p>
          </p:txBody>
        </p:sp>
        <p:sp>
          <p:nvSpPr>
            <p:cNvPr id="7" name="tb">
              <a:extLst>
                <a:ext uri="{FF2B5EF4-FFF2-40B4-BE49-F238E27FC236}">
                  <a16:creationId xmlns:a16="http://schemas.microsoft.com/office/drawing/2014/main" id="{BA2760CE-259B-FC58-E98B-ABFF7818B986}"/>
                </a:ext>
              </a:extLst>
            </p:cNvPr>
            <p:cNvSpPr txBox="1"/>
            <p:nvPr/>
          </p:nvSpPr>
          <p:spPr>
            <a:xfrm>
              <a:off x="-165511" y="5510705"/>
              <a:ext cx="63204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The democratic structure of the BVA Gymnasium Dormagen/the school’s council</a:t>
              </a:r>
            </a:p>
          </p:txBody>
        </p:sp>
      </p:grpSp>
      <p:pic>
        <p:nvPicPr>
          <p:cNvPr id="10" name="bva logo">
            <a:extLst>
              <a:ext uri="{FF2B5EF4-FFF2-40B4-BE49-F238E27FC236}">
                <a16:creationId xmlns:a16="http://schemas.microsoft.com/office/drawing/2014/main" id="{BB26FC86-D1D0-B857-C49E-BEBF991EB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59603"/>
            <a:ext cx="4683491" cy="12837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50800" dir="2700000" sx="101000" sy="101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11" name="erasmus+ logo">
            <a:extLst>
              <a:ext uri="{FF2B5EF4-FFF2-40B4-BE49-F238E27FC236}">
                <a16:creationId xmlns:a16="http://schemas.microsoft.com/office/drawing/2014/main" id="{DA41D47B-0CE0-66B4-0343-F528C85C8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373903"/>
            <a:ext cx="3530600" cy="7254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50800" dir="2700000" sx="101000" sy="101000" algn="tl" rotWithShape="0">
              <a:srgbClr val="000000">
                <a:alpha val="65000"/>
              </a:srgbClr>
            </a:outerShdw>
          </a:effectLst>
        </p:spPr>
      </p:pic>
      <p:sp>
        <p:nvSpPr>
          <p:cNvPr id="2" name="!!tb f2">
            <a:extLst>
              <a:ext uri="{FF2B5EF4-FFF2-40B4-BE49-F238E27FC236}">
                <a16:creationId xmlns:a16="http://schemas.microsoft.com/office/drawing/2014/main" id="{C65A523A-DE2F-1987-F1A0-D9D872E22D43}"/>
              </a:ext>
            </a:extLst>
          </p:cNvPr>
          <p:cNvSpPr/>
          <p:nvPr/>
        </p:nvSpPr>
        <p:spPr>
          <a:xfrm>
            <a:off x="-6210299" y="4114800"/>
            <a:ext cx="5880100" cy="2438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50800" dir="2700000" sx="101000" sy="101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b="1" dirty="0">
                <a:latin typeface="Hammersmith One" panose="02010703030501060504" pitchFamily="2" charset="0"/>
              </a:rPr>
              <a:t>This </a:t>
            </a:r>
            <a:r>
              <a:rPr lang="de-DE" sz="2000" b="1" dirty="0" err="1">
                <a:latin typeface="Hammersmith One" panose="02010703030501060504" pitchFamily="2" charset="0"/>
              </a:rPr>
              <a:t>is</a:t>
            </a:r>
            <a:r>
              <a:rPr lang="de-DE" sz="2000" b="1" dirty="0"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latin typeface="Hammersmith One" panose="02010703030501060504" pitchFamily="2" charset="0"/>
              </a:rPr>
              <a:t>the</a:t>
            </a:r>
            <a:r>
              <a:rPr lang="de-DE" sz="2000" b="1" dirty="0">
                <a:latin typeface="Hammersmith One" panose="02010703030501060504" pitchFamily="2" charset="0"/>
              </a:rPr>
              <a:t> BVA </a:t>
            </a:r>
            <a:r>
              <a:rPr lang="de-DE" sz="2000" b="1" dirty="0" err="1">
                <a:latin typeface="Hammersmith One" panose="02010703030501060504" pitchFamily="2" charset="0"/>
              </a:rPr>
              <a:t>student</a:t>
            </a:r>
            <a:r>
              <a:rPr lang="de-DE" sz="2000" b="1" dirty="0"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latin typeface="Hammersmith One" panose="02010703030501060504" pitchFamily="2" charset="0"/>
              </a:rPr>
              <a:t>council</a:t>
            </a:r>
            <a:r>
              <a:rPr lang="de-DE" sz="2000" b="1" dirty="0">
                <a:latin typeface="Hammersmith One" panose="02010703030501060504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de-DE" dirty="0" err="1">
                <a:latin typeface="Hammersmith One" panose="02010703030501060504" pitchFamily="2" charset="0"/>
              </a:rPr>
              <a:t>It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consists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of</a:t>
            </a:r>
            <a:r>
              <a:rPr lang="de-DE" dirty="0">
                <a:latin typeface="Hammersmith One" panose="02010703030501060504" pitchFamily="2" charset="0"/>
              </a:rPr>
              <a:t> 12 </a:t>
            </a:r>
            <a:r>
              <a:rPr lang="de-DE" dirty="0" err="1">
                <a:latin typeface="Hammersmith One" panose="02010703030501060504" pitchFamily="2" charset="0"/>
              </a:rPr>
              <a:t>students</a:t>
            </a:r>
            <a:endParaRPr lang="de-DE" dirty="0">
              <a:latin typeface="Hammersmith One" panose="02010703030501060504" pitchFamily="2" charset="0"/>
            </a:endParaRPr>
          </a:p>
          <a:p>
            <a:pPr marL="742950" lvl="1" indent="-285750">
              <a:buFontTx/>
              <a:buChar char="-"/>
            </a:pP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Which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are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elected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once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a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year</a:t>
            </a:r>
            <a:endParaRPr lang="de-DE" i="1" dirty="0">
              <a:solidFill>
                <a:schemeClr val="bg1">
                  <a:lumMod val="85000"/>
                </a:schemeClr>
              </a:solidFill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latin typeface="Hammersmith One" panose="02010703030501060504" pitchFamily="2" charset="0"/>
              </a:rPr>
              <a:t>There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are</a:t>
            </a:r>
            <a:r>
              <a:rPr lang="de-DE" dirty="0">
                <a:latin typeface="Hammersmith One" panose="02010703030501060504" pitchFamily="2" charset="0"/>
              </a:rPr>
              <a:t> 2 </a:t>
            </a:r>
            <a:r>
              <a:rPr lang="de-DE" dirty="0" err="1">
                <a:latin typeface="Hammersmith One" panose="02010703030501060504" pitchFamily="2" charset="0"/>
              </a:rPr>
              <a:t>consulting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teachers</a:t>
            </a:r>
            <a:endParaRPr lang="de-DE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latin typeface="Hammersmith One" panose="02010703030501060504" pitchFamily="2" charset="0"/>
              </a:rPr>
              <a:t>Our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meetings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are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twice</a:t>
            </a:r>
            <a:r>
              <a:rPr lang="de-DE" dirty="0">
                <a:latin typeface="Hammersmith One" panose="02010703030501060504" pitchFamily="2" charset="0"/>
              </a:rPr>
              <a:t> a </a:t>
            </a:r>
            <a:r>
              <a:rPr lang="de-DE" dirty="0" err="1">
                <a:latin typeface="Hammersmith One" panose="02010703030501060504" pitchFamily="2" charset="0"/>
              </a:rPr>
              <a:t>week</a:t>
            </a:r>
            <a:r>
              <a:rPr lang="de-DE" dirty="0">
                <a:latin typeface="Hammersmith One" panose="02010703030501060504" pitchFamily="2" charset="0"/>
              </a:rPr>
              <a:t> on Wednesday and Friday</a:t>
            </a:r>
          </a:p>
          <a:p>
            <a:pPr marL="742950" lvl="1" indent="-285750">
              <a:buFontTx/>
              <a:buChar char="-"/>
            </a:pP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The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meetings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change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with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upcoming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class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calendar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changes</a:t>
            </a:r>
            <a:endParaRPr lang="de-DE" i="1" dirty="0">
              <a:solidFill>
                <a:schemeClr val="bg1">
                  <a:lumMod val="85000"/>
                </a:schemeClr>
              </a:solidFill>
              <a:latin typeface="Hammersmith One" panose="02010703030501060504" pitchFamily="2" charset="0"/>
            </a:endParaRPr>
          </a:p>
        </p:txBody>
      </p:sp>
      <p:pic>
        <p:nvPicPr>
          <p:cNvPr id="3" name="Bildplatzhalter 4">
            <a:extLst>
              <a:ext uri="{FF2B5EF4-FFF2-40B4-BE49-F238E27FC236}">
                <a16:creationId xmlns:a16="http://schemas.microsoft.com/office/drawing/2014/main" id="{59DE9855-20E7-78DB-547D-F9AF917563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2" b="5558"/>
          <a:stretch/>
        </p:blipFill>
        <p:spPr>
          <a:xfrm>
            <a:off x="0" y="-7179424"/>
            <a:ext cx="12191999" cy="687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82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nhaltsplatzhalter 9" descr="Ein Bild, das Himmel, Baum, draußen, Person enthält.&#10;&#10;Automatisch generierte Beschreibung">
            <a:extLst>
              <a:ext uri="{FF2B5EF4-FFF2-40B4-BE49-F238E27FC236}">
                <a16:creationId xmlns:a16="http://schemas.microsoft.com/office/drawing/2014/main" id="{F52E93E2-A37C-5294-A8E6-F8259BFF02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6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C4AD046-E060-5515-27D3-A1BC755FC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Hammersmith One" panose="02010703030501060504" pitchFamily="2" charset="0"/>
              </a:rPr>
              <a:t>Demonstration for peace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8DD5367-9BD8-FB9E-EFB7-63AF26B0F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9785"/>
            <a:ext cx="4619621" cy="39571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ammersmith One" panose="02010703030501060504" pitchFamily="2" charset="0"/>
              </a:rPr>
              <a:t>We take part in demonstrations in our town Dormagen.</a:t>
            </a:r>
          </a:p>
          <a:p>
            <a:endParaRPr lang="en-US" sz="2000" dirty="0">
              <a:solidFill>
                <a:srgbClr val="FFFFFF"/>
              </a:solidFill>
              <a:latin typeface="Hammersmith One" panose="02010703030501060504" pitchFamily="2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Hammersmith One" panose="02010703030501060504" pitchFamily="2" charset="0"/>
              </a:rPr>
              <a:t>We stand for peace.</a:t>
            </a:r>
          </a:p>
          <a:p>
            <a:endParaRPr lang="en-US" sz="2000" dirty="0">
              <a:solidFill>
                <a:srgbClr val="FFFFFF"/>
              </a:solidFill>
              <a:latin typeface="Hammersmith One" panose="02010703030501060504" pitchFamily="2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Hammersmith One" panose="02010703030501060504" pitchFamily="2" charset="0"/>
              </a:rPr>
              <a:t>We have donated 1.000€ to help the Ukrainian people who fled from the war and are staying in Dormagen.</a:t>
            </a:r>
          </a:p>
        </p:txBody>
      </p:sp>
      <p:pic>
        <p:nvPicPr>
          <p:cNvPr id="8" name="Inhaltsplatzhalter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4B1FD87F-8DE7-E853-EB4B-8E43C19FB2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r="17395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6877119"/>
      </p:ext>
    </p:extLst>
  </p:cSld>
  <p:clrMapOvr>
    <a:masterClrMapping/>
  </p:clrMapOvr>
  <p:transition spd="slow">
    <p:push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BD87BB5-6E08-5DE9-48AA-950A78E0A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5336" r="21823" b="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C4AD046-E060-5515-27D3-A1BC755FC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Hammersmith One" panose="02010703030501060504" pitchFamily="2" charset="0"/>
              </a:rPr>
              <a:t>We help people in need!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8DD5367-9BD8-FB9E-EFB7-63AF26B0F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9785"/>
            <a:ext cx="4619621" cy="39571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ammersmith One" panose="02010703030501060504" pitchFamily="2" charset="0"/>
              </a:rPr>
              <a:t>We met up with local schools to organize activities to help the people in turkey in cause of the earthquakes,</a:t>
            </a:r>
          </a:p>
          <a:p>
            <a:r>
              <a:rPr lang="en-US" sz="2000" dirty="0">
                <a:solidFill>
                  <a:srgbClr val="FFFFFF"/>
                </a:solidFill>
                <a:latin typeface="Hammersmith One" panose="02010703030501060504" pitchFamily="2" charset="0"/>
              </a:rPr>
              <a:t>We received a lot of donations for the people in need,</a:t>
            </a:r>
          </a:p>
          <a:p>
            <a:r>
              <a:rPr lang="en-US" sz="2000" dirty="0">
                <a:solidFill>
                  <a:srgbClr val="FFFFFF"/>
                </a:solidFill>
                <a:latin typeface="Hammersmith One" panose="02010703030501060504" pitchFamily="2" charset="0"/>
              </a:rPr>
              <a:t>We were also saving a lot of money for them,</a:t>
            </a:r>
          </a:p>
          <a:p>
            <a:r>
              <a:rPr lang="en-US" sz="2000" dirty="0">
                <a:solidFill>
                  <a:srgbClr val="FFFFFF"/>
                </a:solidFill>
                <a:latin typeface="Hammersmith One" panose="02010703030501060504" pitchFamily="2" charset="0"/>
              </a:rPr>
              <a:t>In future we will craft some easter decorations which we will sell on an easter market to also donate the money,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3C4D6A-39AE-556A-BCB3-409DA6FCA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1" r="-1" b="19279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85955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7EE09E-EAD5-588F-4C24-A830315BF2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" b="138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A308F0D-1188-93F5-DF15-CEBC263FD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Hammersmith One" panose="02010703030501060504" pitchFamily="2" charset="0"/>
              </a:rPr>
              <a:t>Coming soon…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A71BF3-91E5-2951-E45A-23BEDA4B2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Hammersmith One" panose="02010703030501060504" pitchFamily="2" charset="0"/>
              </a:rPr>
              <a:t>Green schoolyards</a:t>
            </a:r>
          </a:p>
          <a:p>
            <a:endParaRPr lang="en-US" dirty="0">
              <a:solidFill>
                <a:srgbClr val="FFFFFF"/>
              </a:solidFill>
              <a:latin typeface="Hammersmith One" panose="02010703030501060504" pitchFamily="2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Hammersmith One" panose="02010703030501060504" pitchFamily="2" charset="0"/>
              </a:rPr>
              <a:t>More sponsored walks and other projects</a:t>
            </a:r>
          </a:p>
          <a:p>
            <a:endParaRPr lang="en-US" dirty="0">
              <a:solidFill>
                <a:srgbClr val="FFFFFF"/>
              </a:solidFill>
              <a:latin typeface="Hammersmith One" panose="02010703030501060504" pitchFamily="2" charset="0"/>
            </a:endParaRPr>
          </a:p>
          <a:p>
            <a:r>
              <a:rPr lang="en-US" dirty="0">
                <a:solidFill>
                  <a:srgbClr val="FFFFFF"/>
                </a:solidFill>
                <a:latin typeface="Hammersmith One" panose="02010703030501060504" pitchFamily="2" charset="0"/>
              </a:rPr>
              <a:t>Installing drinking fountains at school</a:t>
            </a:r>
          </a:p>
        </p:txBody>
      </p:sp>
      <p:sp>
        <p:nvSpPr>
          <p:cNvPr id="11" name="bg f1">
            <a:extLst>
              <a:ext uri="{FF2B5EF4-FFF2-40B4-BE49-F238E27FC236}">
                <a16:creationId xmlns:a16="http://schemas.microsoft.com/office/drawing/2014/main" id="{DD4F231F-DE6F-93B6-582B-2E6AE6ECABA7}"/>
              </a:ext>
            </a:extLst>
          </p:cNvPr>
          <p:cNvSpPr/>
          <p:nvPr/>
        </p:nvSpPr>
        <p:spPr>
          <a:xfrm>
            <a:off x="-20" y="7667171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ln w="6350">
                <a:noFill/>
              </a:ln>
              <a:solidFill>
                <a:srgbClr val="40474B"/>
              </a:solidFill>
              <a:latin typeface="Hammersmith One" panose="02010703030501060504" pitchFamily="2" charset="0"/>
              <a:ea typeface="KaiTi" panose="020B0503020204020204" pitchFamily="49" charset="-122"/>
              <a:cs typeface="Aharoni" panose="02010803020104030203" pitchFamily="2" charset="-79"/>
            </a:endParaRPr>
          </a:p>
        </p:txBody>
      </p:sp>
      <p:grpSp>
        <p:nvGrpSpPr>
          <p:cNvPr id="4" name="!!tb f1">
            <a:extLst>
              <a:ext uri="{FF2B5EF4-FFF2-40B4-BE49-F238E27FC236}">
                <a16:creationId xmlns:a16="http://schemas.microsoft.com/office/drawing/2014/main" id="{D5533322-340D-9489-22FF-325B535D81CD}"/>
              </a:ext>
            </a:extLst>
          </p:cNvPr>
          <p:cNvGrpSpPr/>
          <p:nvPr/>
        </p:nvGrpSpPr>
        <p:grpSpPr>
          <a:xfrm>
            <a:off x="3599543" y="7667171"/>
            <a:ext cx="4683491" cy="1283728"/>
            <a:chOff x="-822607" y="5187203"/>
            <a:chExt cx="7277100" cy="2032000"/>
          </a:xfrm>
        </p:grpSpPr>
        <p:sp>
          <p:nvSpPr>
            <p:cNvPr id="6" name="tb bg">
              <a:extLst>
                <a:ext uri="{FF2B5EF4-FFF2-40B4-BE49-F238E27FC236}">
                  <a16:creationId xmlns:a16="http://schemas.microsoft.com/office/drawing/2014/main" id="{9F54BA17-FEA7-8F33-93E5-4AB959BCB6F2}"/>
                </a:ext>
              </a:extLst>
            </p:cNvPr>
            <p:cNvSpPr/>
            <p:nvPr/>
          </p:nvSpPr>
          <p:spPr>
            <a:xfrm>
              <a:off x="-822607" y="5187203"/>
              <a:ext cx="7277100" cy="2032000"/>
            </a:xfrm>
            <a:prstGeom prst="round2DiagRect">
              <a:avLst>
                <a:gd name="adj1" fmla="val 0"/>
                <a:gd name="adj2" fmla="val 29375"/>
              </a:avLst>
            </a:prstGeom>
            <a:solidFill>
              <a:srgbClr val="FFFCED"/>
            </a:solidFill>
            <a:ln>
              <a:noFill/>
            </a:ln>
            <a:effectLst>
              <a:outerShdw blurRad="50800" dist="50800" dir="2700000" sx="101000" sy="101000" algn="t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C8A591"/>
                </a:solidFill>
              </a:endParaRPr>
            </a:p>
          </p:txBody>
        </p:sp>
        <p:sp>
          <p:nvSpPr>
            <p:cNvPr id="7" name="tb">
              <a:extLst>
                <a:ext uri="{FF2B5EF4-FFF2-40B4-BE49-F238E27FC236}">
                  <a16:creationId xmlns:a16="http://schemas.microsoft.com/office/drawing/2014/main" id="{65341409-5C00-5E76-DB60-2FB03B8BF437}"/>
                </a:ext>
              </a:extLst>
            </p:cNvPr>
            <p:cNvSpPr txBox="1"/>
            <p:nvPr/>
          </p:nvSpPr>
          <p:spPr>
            <a:xfrm>
              <a:off x="-344304" y="5941593"/>
              <a:ext cx="63204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Thank you for listening</a:t>
              </a:r>
            </a:p>
          </p:txBody>
        </p:sp>
      </p:grpSp>
      <p:pic>
        <p:nvPicPr>
          <p:cNvPr id="8" name="bva logo">
            <a:extLst>
              <a:ext uri="{FF2B5EF4-FFF2-40B4-BE49-F238E27FC236}">
                <a16:creationId xmlns:a16="http://schemas.microsoft.com/office/drawing/2014/main" id="{815B807E-C830-4B08-0A3E-22074D495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2330177"/>
            <a:ext cx="4683491" cy="12837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50800" dir="2700000" sx="101000" sy="101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9" name="erasmus+ logo">
            <a:extLst>
              <a:ext uri="{FF2B5EF4-FFF2-40B4-BE49-F238E27FC236}">
                <a16:creationId xmlns:a16="http://schemas.microsoft.com/office/drawing/2014/main" id="{61DB710B-3AE1-F588-CB42-D88749BB7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-2215877"/>
            <a:ext cx="3530600" cy="7254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50800" dir="2700000" sx="101000" sy="101000" algn="tl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1366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 f1">
            <a:extLst>
              <a:ext uri="{FF2B5EF4-FFF2-40B4-BE49-F238E27FC236}">
                <a16:creationId xmlns:a16="http://schemas.microsoft.com/office/drawing/2014/main" id="{D1F027FA-48E1-C7A1-49EE-63CA1B3FF6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ln w="6350">
                <a:noFill/>
              </a:ln>
              <a:solidFill>
                <a:srgbClr val="40474B"/>
              </a:solidFill>
              <a:latin typeface="Hammersmith One" panose="02010703030501060504" pitchFamily="2" charset="0"/>
              <a:ea typeface="KaiTi" panose="020B0503020204020204" pitchFamily="49" charset="-122"/>
              <a:cs typeface="Aharoni" panose="02010803020104030203" pitchFamily="2" charset="-79"/>
            </a:endParaRPr>
          </a:p>
        </p:txBody>
      </p:sp>
      <p:grpSp>
        <p:nvGrpSpPr>
          <p:cNvPr id="9" name="!!tb f1">
            <a:extLst>
              <a:ext uri="{FF2B5EF4-FFF2-40B4-BE49-F238E27FC236}">
                <a16:creationId xmlns:a16="http://schemas.microsoft.com/office/drawing/2014/main" id="{861C1135-5F79-382E-8B99-406474A0CCA4}"/>
              </a:ext>
            </a:extLst>
          </p:cNvPr>
          <p:cNvGrpSpPr/>
          <p:nvPr/>
        </p:nvGrpSpPr>
        <p:grpSpPr>
          <a:xfrm>
            <a:off x="3754253" y="5069114"/>
            <a:ext cx="4683491" cy="1283728"/>
            <a:chOff x="-822607" y="5187203"/>
            <a:chExt cx="7277100" cy="2032000"/>
          </a:xfrm>
        </p:grpSpPr>
        <p:sp>
          <p:nvSpPr>
            <p:cNvPr id="8" name="tb bg">
              <a:extLst>
                <a:ext uri="{FF2B5EF4-FFF2-40B4-BE49-F238E27FC236}">
                  <a16:creationId xmlns:a16="http://schemas.microsoft.com/office/drawing/2014/main" id="{87E376F2-D116-BE34-1EE6-D0A873C6D1D7}"/>
                </a:ext>
              </a:extLst>
            </p:cNvPr>
            <p:cNvSpPr/>
            <p:nvPr/>
          </p:nvSpPr>
          <p:spPr>
            <a:xfrm>
              <a:off x="-822607" y="5187203"/>
              <a:ext cx="7277100" cy="2032000"/>
            </a:xfrm>
            <a:prstGeom prst="round2DiagRect">
              <a:avLst>
                <a:gd name="adj1" fmla="val 0"/>
                <a:gd name="adj2" fmla="val 29375"/>
              </a:avLst>
            </a:prstGeom>
            <a:solidFill>
              <a:srgbClr val="FFFCED"/>
            </a:solidFill>
            <a:ln>
              <a:noFill/>
            </a:ln>
            <a:effectLst>
              <a:outerShdw blurRad="50800" dist="50800" dir="2700000" sx="101000" sy="101000" algn="t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C8A591"/>
                </a:solidFill>
              </a:endParaRPr>
            </a:p>
          </p:txBody>
        </p:sp>
        <p:sp>
          <p:nvSpPr>
            <p:cNvPr id="7" name="tb">
              <a:extLst>
                <a:ext uri="{FF2B5EF4-FFF2-40B4-BE49-F238E27FC236}">
                  <a16:creationId xmlns:a16="http://schemas.microsoft.com/office/drawing/2014/main" id="{BA2760CE-259B-FC58-E98B-ABFF7818B986}"/>
                </a:ext>
              </a:extLst>
            </p:cNvPr>
            <p:cNvSpPr txBox="1"/>
            <p:nvPr/>
          </p:nvSpPr>
          <p:spPr>
            <a:xfrm>
              <a:off x="-344304" y="5941593"/>
              <a:ext cx="63204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Thank you for listening</a:t>
              </a:r>
            </a:p>
          </p:txBody>
        </p:sp>
      </p:grpSp>
      <p:pic>
        <p:nvPicPr>
          <p:cNvPr id="10" name="bva logo">
            <a:extLst>
              <a:ext uri="{FF2B5EF4-FFF2-40B4-BE49-F238E27FC236}">
                <a16:creationId xmlns:a16="http://schemas.microsoft.com/office/drawing/2014/main" id="{BB26FC86-D1D0-B857-C49E-BEBF991EB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59603"/>
            <a:ext cx="4683491" cy="12837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50800" dir="2700000" sx="101000" sy="101000" algn="tl" rotWithShape="0">
              <a:srgbClr val="000000">
                <a:alpha val="65000"/>
              </a:srgbClr>
            </a:outerShdw>
          </a:effectLst>
        </p:spPr>
      </p:pic>
      <p:pic>
        <p:nvPicPr>
          <p:cNvPr id="11" name="erasmus+ logo">
            <a:extLst>
              <a:ext uri="{FF2B5EF4-FFF2-40B4-BE49-F238E27FC236}">
                <a16:creationId xmlns:a16="http://schemas.microsoft.com/office/drawing/2014/main" id="{DA41D47B-0CE0-66B4-0343-F528C85C8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373903"/>
            <a:ext cx="3530600" cy="7254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50800" dir="2700000" sx="101000" sy="101000" algn="tl" rotWithShape="0">
              <a:srgbClr val="000000">
                <a:alpha val="65000"/>
              </a:srgbClr>
            </a:outerShdw>
          </a:effectLst>
        </p:spPr>
      </p:pic>
      <p:sp>
        <p:nvSpPr>
          <p:cNvPr id="2" name="!!tb f2">
            <a:extLst>
              <a:ext uri="{FF2B5EF4-FFF2-40B4-BE49-F238E27FC236}">
                <a16:creationId xmlns:a16="http://schemas.microsoft.com/office/drawing/2014/main" id="{C65A523A-DE2F-1987-F1A0-D9D872E22D43}"/>
              </a:ext>
            </a:extLst>
          </p:cNvPr>
          <p:cNvSpPr/>
          <p:nvPr/>
        </p:nvSpPr>
        <p:spPr>
          <a:xfrm>
            <a:off x="-6210299" y="4114800"/>
            <a:ext cx="5880100" cy="2438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50800" dir="2700000" sx="101000" sy="101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b="1" dirty="0">
                <a:latin typeface="Hammersmith One" panose="02010703030501060504" pitchFamily="2" charset="0"/>
              </a:rPr>
              <a:t>This </a:t>
            </a:r>
            <a:r>
              <a:rPr lang="de-DE" sz="2000" b="1" dirty="0" err="1">
                <a:latin typeface="Hammersmith One" panose="02010703030501060504" pitchFamily="2" charset="0"/>
              </a:rPr>
              <a:t>is</a:t>
            </a:r>
            <a:r>
              <a:rPr lang="de-DE" sz="2000" b="1" dirty="0"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latin typeface="Hammersmith One" panose="02010703030501060504" pitchFamily="2" charset="0"/>
              </a:rPr>
              <a:t>the</a:t>
            </a:r>
            <a:r>
              <a:rPr lang="de-DE" sz="2000" b="1" dirty="0">
                <a:latin typeface="Hammersmith One" panose="02010703030501060504" pitchFamily="2" charset="0"/>
              </a:rPr>
              <a:t> BVA </a:t>
            </a:r>
            <a:r>
              <a:rPr lang="de-DE" sz="2000" b="1" dirty="0" err="1">
                <a:latin typeface="Hammersmith One" panose="02010703030501060504" pitchFamily="2" charset="0"/>
              </a:rPr>
              <a:t>student</a:t>
            </a:r>
            <a:r>
              <a:rPr lang="de-DE" sz="2000" b="1" dirty="0"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latin typeface="Hammersmith One" panose="02010703030501060504" pitchFamily="2" charset="0"/>
              </a:rPr>
              <a:t>council</a:t>
            </a:r>
            <a:r>
              <a:rPr lang="de-DE" sz="2000" b="1" dirty="0">
                <a:latin typeface="Hammersmith One" panose="02010703030501060504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de-DE" dirty="0" err="1">
                <a:latin typeface="Hammersmith One" panose="02010703030501060504" pitchFamily="2" charset="0"/>
              </a:rPr>
              <a:t>It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consists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of</a:t>
            </a:r>
            <a:r>
              <a:rPr lang="de-DE" dirty="0">
                <a:latin typeface="Hammersmith One" panose="02010703030501060504" pitchFamily="2" charset="0"/>
              </a:rPr>
              <a:t> 12 </a:t>
            </a:r>
            <a:r>
              <a:rPr lang="de-DE" dirty="0" err="1">
                <a:latin typeface="Hammersmith One" panose="02010703030501060504" pitchFamily="2" charset="0"/>
              </a:rPr>
              <a:t>students</a:t>
            </a:r>
            <a:endParaRPr lang="de-DE" dirty="0">
              <a:latin typeface="Hammersmith One" panose="02010703030501060504" pitchFamily="2" charset="0"/>
            </a:endParaRPr>
          </a:p>
          <a:p>
            <a:pPr marL="742950" lvl="1" indent="-285750">
              <a:buFontTx/>
              <a:buChar char="-"/>
            </a:pP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Which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are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elected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once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a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year</a:t>
            </a:r>
            <a:endParaRPr lang="de-DE" i="1" dirty="0">
              <a:solidFill>
                <a:schemeClr val="bg1">
                  <a:lumMod val="85000"/>
                </a:schemeClr>
              </a:solidFill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latin typeface="Hammersmith One" panose="02010703030501060504" pitchFamily="2" charset="0"/>
              </a:rPr>
              <a:t>There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are</a:t>
            </a:r>
            <a:r>
              <a:rPr lang="de-DE" dirty="0">
                <a:latin typeface="Hammersmith One" panose="02010703030501060504" pitchFamily="2" charset="0"/>
              </a:rPr>
              <a:t> 2 </a:t>
            </a:r>
            <a:r>
              <a:rPr lang="de-DE" dirty="0" err="1">
                <a:latin typeface="Hammersmith One" panose="02010703030501060504" pitchFamily="2" charset="0"/>
              </a:rPr>
              <a:t>consulting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teachers</a:t>
            </a:r>
            <a:endParaRPr lang="de-DE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latin typeface="Hammersmith One" panose="02010703030501060504" pitchFamily="2" charset="0"/>
              </a:rPr>
              <a:t>Our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meetings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are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twice</a:t>
            </a:r>
            <a:r>
              <a:rPr lang="de-DE" dirty="0">
                <a:latin typeface="Hammersmith One" panose="02010703030501060504" pitchFamily="2" charset="0"/>
              </a:rPr>
              <a:t> a </a:t>
            </a:r>
            <a:r>
              <a:rPr lang="de-DE" dirty="0" err="1">
                <a:latin typeface="Hammersmith One" panose="02010703030501060504" pitchFamily="2" charset="0"/>
              </a:rPr>
              <a:t>week</a:t>
            </a:r>
            <a:r>
              <a:rPr lang="de-DE" dirty="0">
                <a:latin typeface="Hammersmith One" panose="02010703030501060504" pitchFamily="2" charset="0"/>
              </a:rPr>
              <a:t> on Wednesday and Friday</a:t>
            </a:r>
          </a:p>
          <a:p>
            <a:pPr marL="742950" lvl="1" indent="-285750">
              <a:buFontTx/>
              <a:buChar char="-"/>
            </a:pP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The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meetings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change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with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upcoming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class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calendar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changes</a:t>
            </a:r>
            <a:endParaRPr lang="de-DE" i="1" dirty="0">
              <a:solidFill>
                <a:schemeClr val="bg1">
                  <a:lumMod val="85000"/>
                </a:schemeClr>
              </a:solidFill>
              <a:latin typeface="Hammersmith One" panose="02010703030501060504" pitchFamily="2" charset="0"/>
            </a:endParaRPr>
          </a:p>
        </p:txBody>
      </p:sp>
      <p:pic>
        <p:nvPicPr>
          <p:cNvPr id="3" name="Bildplatzhalter 4">
            <a:extLst>
              <a:ext uri="{FF2B5EF4-FFF2-40B4-BE49-F238E27FC236}">
                <a16:creationId xmlns:a16="http://schemas.microsoft.com/office/drawing/2014/main" id="{59DE9855-20E7-78DB-547D-F9AF917563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2" b="5558"/>
          <a:stretch/>
        </p:blipFill>
        <p:spPr>
          <a:xfrm>
            <a:off x="0" y="-7179424"/>
            <a:ext cx="12191999" cy="687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85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3AEB41B-68A4-A57F-93CE-0107F5F728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g f1">
            <a:extLst>
              <a:ext uri="{FF2B5EF4-FFF2-40B4-BE49-F238E27FC236}">
                <a16:creationId xmlns:a16="http://schemas.microsoft.com/office/drawing/2014/main" id="{062C9FAB-906E-F778-EA4D-EF2DA7CF2AAC}"/>
              </a:ext>
            </a:extLst>
          </p:cNvPr>
          <p:cNvSpPr/>
          <p:nvPr/>
        </p:nvSpPr>
        <p:spPr>
          <a:xfrm>
            <a:off x="0" y="-8145452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dirty="0">
              <a:ln w="6350">
                <a:noFill/>
              </a:ln>
              <a:solidFill>
                <a:srgbClr val="40474B"/>
              </a:solidFill>
              <a:latin typeface="Hammersmith One" panose="02010703030501060504" pitchFamily="2" charset="0"/>
              <a:ea typeface="KaiTi" panose="020B0503020204020204" pitchFamily="49" charset="-122"/>
              <a:cs typeface="Aharoni" panose="02010803020104030203" pitchFamily="2" charset="-79"/>
            </a:endParaRPr>
          </a:p>
        </p:txBody>
      </p:sp>
      <p:pic>
        <p:nvPicPr>
          <p:cNvPr id="5" name="bg f2">
            <a:extLst>
              <a:ext uri="{FF2B5EF4-FFF2-40B4-BE49-F238E27FC236}">
                <a16:creationId xmlns:a16="http://schemas.microsoft.com/office/drawing/2014/main" id="{E4CC3B69-6FA5-4F03-CC86-F5C5D3EC74E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2" b="5558"/>
          <a:stretch/>
        </p:blipFill>
        <p:spPr>
          <a:xfrm>
            <a:off x="0" y="-1"/>
            <a:ext cx="12191999" cy="6877425"/>
          </a:xfrm>
        </p:spPr>
      </p:pic>
      <p:grpSp>
        <p:nvGrpSpPr>
          <p:cNvPr id="4" name="!!tb f1">
            <a:extLst>
              <a:ext uri="{FF2B5EF4-FFF2-40B4-BE49-F238E27FC236}">
                <a16:creationId xmlns:a16="http://schemas.microsoft.com/office/drawing/2014/main" id="{1C41346B-21D2-AFD3-5F4C-DF1B69C20137}"/>
              </a:ext>
            </a:extLst>
          </p:cNvPr>
          <p:cNvGrpSpPr/>
          <p:nvPr/>
        </p:nvGrpSpPr>
        <p:grpSpPr>
          <a:xfrm>
            <a:off x="-1447800" y="7148875"/>
            <a:ext cx="8775699" cy="2032000"/>
            <a:chOff x="-822607" y="5187203"/>
            <a:chExt cx="7277100" cy="2032000"/>
          </a:xfrm>
        </p:grpSpPr>
        <p:sp>
          <p:nvSpPr>
            <p:cNvPr id="6" name="tb bg">
              <a:extLst>
                <a:ext uri="{FF2B5EF4-FFF2-40B4-BE49-F238E27FC236}">
                  <a16:creationId xmlns:a16="http://schemas.microsoft.com/office/drawing/2014/main" id="{F88477BD-40E8-48E1-05B1-3DCC5DBDEE06}"/>
                </a:ext>
              </a:extLst>
            </p:cNvPr>
            <p:cNvSpPr/>
            <p:nvPr/>
          </p:nvSpPr>
          <p:spPr>
            <a:xfrm>
              <a:off x="-822607" y="5187203"/>
              <a:ext cx="7277100" cy="2032000"/>
            </a:xfrm>
            <a:prstGeom prst="round2DiagRect">
              <a:avLst>
                <a:gd name="adj1" fmla="val 0"/>
                <a:gd name="adj2" fmla="val 29375"/>
              </a:avLst>
            </a:prstGeom>
            <a:solidFill>
              <a:srgbClr val="FFFCED"/>
            </a:solidFill>
            <a:ln>
              <a:noFill/>
            </a:ln>
            <a:effectLst>
              <a:outerShdw blurRad="50800" dist="50800" dir="2700000" sx="101000" sy="101000" algn="tl" rotWithShape="0">
                <a:prstClr val="black">
                  <a:alpha val="6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C8A591"/>
                </a:solidFill>
              </a:endParaRPr>
            </a:p>
          </p:txBody>
        </p:sp>
        <p:sp>
          <p:nvSpPr>
            <p:cNvPr id="7" name="tb">
              <a:extLst>
                <a:ext uri="{FF2B5EF4-FFF2-40B4-BE49-F238E27FC236}">
                  <a16:creationId xmlns:a16="http://schemas.microsoft.com/office/drawing/2014/main" id="{60E5B696-41D5-D6BA-CCE6-14DD8A3873EC}"/>
                </a:ext>
              </a:extLst>
            </p:cNvPr>
            <p:cNvSpPr txBox="1"/>
            <p:nvPr/>
          </p:nvSpPr>
          <p:spPr>
            <a:xfrm>
              <a:off x="-165511" y="5510705"/>
              <a:ext cx="63204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n w="6350">
                    <a:noFill/>
                  </a:ln>
                  <a:solidFill>
                    <a:srgbClr val="40474B"/>
                  </a:solidFill>
                  <a:latin typeface="Hammersmith One" panose="02010703030501060504" pitchFamily="2" charset="0"/>
                  <a:ea typeface="KaiTi" panose="020B0503020204020204" pitchFamily="49" charset="-122"/>
                  <a:cs typeface="Aharoni" panose="02010803020104030203" pitchFamily="2" charset="-79"/>
                </a:rPr>
                <a:t>The democratic structure of the BVA Gymnasium Dormagen/the school’s council</a:t>
              </a:r>
            </a:p>
          </p:txBody>
        </p:sp>
      </p:grpSp>
      <p:sp>
        <p:nvSpPr>
          <p:cNvPr id="2" name="!!tb f2">
            <a:extLst>
              <a:ext uri="{FF2B5EF4-FFF2-40B4-BE49-F238E27FC236}">
                <a16:creationId xmlns:a16="http://schemas.microsoft.com/office/drawing/2014/main" id="{4CB3A1DB-927F-7DD0-3429-B0AC50B265DE}"/>
              </a:ext>
            </a:extLst>
          </p:cNvPr>
          <p:cNvSpPr/>
          <p:nvPr/>
        </p:nvSpPr>
        <p:spPr>
          <a:xfrm>
            <a:off x="0" y="4114800"/>
            <a:ext cx="5880100" cy="2438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50800" dir="2700000" sx="101000" sy="101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b="1" dirty="0">
                <a:latin typeface="Hammersmith One" panose="02010703030501060504" pitchFamily="2" charset="0"/>
              </a:rPr>
              <a:t>This </a:t>
            </a:r>
            <a:r>
              <a:rPr lang="de-DE" sz="2000" b="1" dirty="0" err="1">
                <a:latin typeface="Hammersmith One" panose="02010703030501060504" pitchFamily="2" charset="0"/>
              </a:rPr>
              <a:t>is</a:t>
            </a:r>
            <a:r>
              <a:rPr lang="de-DE" sz="2000" b="1" dirty="0"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latin typeface="Hammersmith One" panose="02010703030501060504" pitchFamily="2" charset="0"/>
              </a:rPr>
              <a:t>the</a:t>
            </a:r>
            <a:r>
              <a:rPr lang="de-DE" sz="2000" b="1" dirty="0">
                <a:latin typeface="Hammersmith One" panose="02010703030501060504" pitchFamily="2" charset="0"/>
              </a:rPr>
              <a:t> BVA </a:t>
            </a:r>
            <a:r>
              <a:rPr lang="de-DE" sz="2000" b="1" dirty="0" err="1">
                <a:latin typeface="Hammersmith One" panose="02010703030501060504" pitchFamily="2" charset="0"/>
              </a:rPr>
              <a:t>student</a:t>
            </a:r>
            <a:r>
              <a:rPr lang="de-DE" sz="2000" b="1" dirty="0"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latin typeface="Hammersmith One" panose="02010703030501060504" pitchFamily="2" charset="0"/>
              </a:rPr>
              <a:t>council</a:t>
            </a:r>
            <a:r>
              <a:rPr lang="de-DE" sz="2000" b="1" dirty="0">
                <a:latin typeface="Hammersmith One" panose="02010703030501060504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de-DE" dirty="0" err="1">
                <a:latin typeface="Hammersmith One" panose="02010703030501060504" pitchFamily="2" charset="0"/>
              </a:rPr>
              <a:t>It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consists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of</a:t>
            </a:r>
            <a:r>
              <a:rPr lang="de-DE" dirty="0">
                <a:latin typeface="Hammersmith One" panose="02010703030501060504" pitchFamily="2" charset="0"/>
              </a:rPr>
              <a:t> 12 </a:t>
            </a:r>
            <a:r>
              <a:rPr lang="de-DE" dirty="0" err="1">
                <a:latin typeface="Hammersmith One" panose="02010703030501060504" pitchFamily="2" charset="0"/>
              </a:rPr>
              <a:t>students</a:t>
            </a:r>
            <a:endParaRPr lang="de-DE" dirty="0">
              <a:latin typeface="Hammersmith One" panose="02010703030501060504" pitchFamily="2" charset="0"/>
            </a:endParaRPr>
          </a:p>
          <a:p>
            <a:pPr marL="742950" lvl="1" indent="-285750">
              <a:buFontTx/>
              <a:buChar char="-"/>
            </a:pP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Which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are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elected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once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a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year</a:t>
            </a:r>
            <a:endParaRPr lang="de-DE" i="1" dirty="0">
              <a:solidFill>
                <a:schemeClr val="bg1">
                  <a:lumMod val="85000"/>
                </a:schemeClr>
              </a:solidFill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latin typeface="Hammersmith One" panose="02010703030501060504" pitchFamily="2" charset="0"/>
              </a:rPr>
              <a:t>There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are</a:t>
            </a:r>
            <a:r>
              <a:rPr lang="de-DE" dirty="0">
                <a:latin typeface="Hammersmith One" panose="02010703030501060504" pitchFamily="2" charset="0"/>
              </a:rPr>
              <a:t> 2 </a:t>
            </a:r>
            <a:r>
              <a:rPr lang="de-DE" dirty="0" err="1">
                <a:latin typeface="Hammersmith One" panose="02010703030501060504" pitchFamily="2" charset="0"/>
              </a:rPr>
              <a:t>consulting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teachers</a:t>
            </a:r>
            <a:endParaRPr lang="de-DE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latin typeface="Hammersmith One" panose="02010703030501060504" pitchFamily="2" charset="0"/>
              </a:rPr>
              <a:t>Our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meetings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are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twice</a:t>
            </a:r>
            <a:r>
              <a:rPr lang="de-DE" dirty="0">
                <a:latin typeface="Hammersmith One" panose="02010703030501060504" pitchFamily="2" charset="0"/>
              </a:rPr>
              <a:t> a </a:t>
            </a:r>
            <a:r>
              <a:rPr lang="de-DE" dirty="0" err="1">
                <a:latin typeface="Hammersmith One" panose="02010703030501060504" pitchFamily="2" charset="0"/>
              </a:rPr>
              <a:t>week</a:t>
            </a:r>
            <a:r>
              <a:rPr lang="de-DE" dirty="0">
                <a:latin typeface="Hammersmith One" panose="02010703030501060504" pitchFamily="2" charset="0"/>
              </a:rPr>
              <a:t> on Wednesday and Friday</a:t>
            </a:r>
          </a:p>
          <a:p>
            <a:pPr marL="742950" lvl="1" indent="-285750">
              <a:buFontTx/>
              <a:buChar char="-"/>
            </a:pP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The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meetings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change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with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upcoming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class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calendar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changes</a:t>
            </a:r>
            <a:endParaRPr lang="de-DE" i="1" dirty="0">
              <a:solidFill>
                <a:schemeClr val="bg1">
                  <a:lumMod val="85000"/>
                </a:schemeClr>
              </a:solidFill>
              <a:latin typeface="Hammersmith One" panose="02010703030501060504" pitchFamily="2" charset="0"/>
            </a:endParaRPr>
          </a:p>
        </p:txBody>
      </p:sp>
      <p:pic>
        <p:nvPicPr>
          <p:cNvPr id="8" name="pic 1 f3" descr="CG_20230118_073803.jpeg">
            <a:extLst>
              <a:ext uri="{FF2B5EF4-FFF2-40B4-BE49-F238E27FC236}">
                <a16:creationId xmlns:a16="http://schemas.microsoft.com/office/drawing/2014/main" id="{95ADECF0-9AEA-135D-5ECC-746F78E3E2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945"/>
          <a:stretch/>
        </p:blipFill>
        <p:spPr>
          <a:xfrm>
            <a:off x="-8301377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pic 2 f3" descr="CG_20230118_073729.jpeg">
            <a:extLst>
              <a:ext uri="{FF2B5EF4-FFF2-40B4-BE49-F238E27FC236}">
                <a16:creationId xmlns:a16="http://schemas.microsoft.com/office/drawing/2014/main" id="{C3A4E22F-28D8-F79A-279A-5A432E977B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880" r="-3" b="-3"/>
          <a:stretch/>
        </p:blipFill>
        <p:spPr>
          <a:xfrm>
            <a:off x="14069548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0" name="pic 3 f3" descr="CG_20230118_073711.jpeg">
            <a:extLst>
              <a:ext uri="{FF2B5EF4-FFF2-40B4-BE49-F238E27FC236}">
                <a16:creationId xmlns:a16="http://schemas.microsoft.com/office/drawing/2014/main" id="{89877E5E-EF3B-A9EA-24E5-A6D1DA10C1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280" b="25280"/>
          <a:stretch/>
        </p:blipFill>
        <p:spPr>
          <a:xfrm>
            <a:off x="12629326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sp>
        <p:nvSpPr>
          <p:cNvPr id="11" name="tb f3">
            <a:extLst>
              <a:ext uri="{FF2B5EF4-FFF2-40B4-BE49-F238E27FC236}">
                <a16:creationId xmlns:a16="http://schemas.microsoft.com/office/drawing/2014/main" id="{1D0187DE-F261-6759-F25A-CE72A7C05A86}"/>
              </a:ext>
            </a:extLst>
          </p:cNvPr>
          <p:cNvSpPr/>
          <p:nvPr/>
        </p:nvSpPr>
        <p:spPr>
          <a:xfrm>
            <a:off x="-11240918" y="0"/>
            <a:ext cx="8331200" cy="1683658"/>
          </a:xfrm>
          <a:prstGeom prst="homePlate">
            <a:avLst>
              <a:gd name="adj" fmla="val 41458"/>
            </a:avLst>
          </a:prstGeom>
          <a:solidFill>
            <a:schemeClr val="accent6">
              <a:lumMod val="60000"/>
              <a:lumOff val="40000"/>
            </a:schemeClr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Hammersmith One" panose="02010703030501060504" pitchFamily="2" charset="0"/>
              </a:rPr>
              <a:t>Two general school assemblies a year: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ammersmith One" panose="02010703030501060504" pitchFamily="2" charset="0"/>
              </a:rPr>
              <a:t>Every tutor group sends a representative.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ammersmith One" panose="02010703030501060504" pitchFamily="2" charset="0"/>
              </a:rPr>
              <a:t>The student council informs about its activities.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ammersmith One" panose="02010703030501060504" pitchFamily="2" charset="0"/>
              </a:rPr>
              <a:t>Then, students can share their ideas and wishes.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ammersmith One" panose="02010703030501060504" pitchFamily="2" charset="0"/>
              </a:rPr>
              <a:t>The student council is elected once a year during the general assembly</a:t>
            </a:r>
            <a:r>
              <a:rPr lang="en-US" dirty="0">
                <a:latin typeface="Hammersmith One" panose="02010703030501060504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g f2">
            <a:extLst>
              <a:ext uri="{FF2B5EF4-FFF2-40B4-BE49-F238E27FC236}">
                <a16:creationId xmlns:a16="http://schemas.microsoft.com/office/drawing/2014/main" id="{FEC1E855-841A-91D6-0F13-5B87001788E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2" b="5558"/>
          <a:stretch/>
        </p:blipFill>
        <p:spPr>
          <a:xfrm>
            <a:off x="0" y="-7988907"/>
            <a:ext cx="12191999" cy="6877425"/>
          </a:xfrm>
        </p:spPr>
      </p:pic>
      <p:grpSp>
        <p:nvGrpSpPr>
          <p:cNvPr id="5" name="pic f4">
            <a:extLst>
              <a:ext uri="{FF2B5EF4-FFF2-40B4-BE49-F238E27FC236}">
                <a16:creationId xmlns:a16="http://schemas.microsoft.com/office/drawing/2014/main" id="{94C3E6B8-EC33-5626-B4F1-67A168CBDCA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704907" y="851517"/>
            <a:ext cx="6184806" cy="5154967"/>
            <a:chOff x="5758782" y="851517"/>
            <a:chExt cx="6184806" cy="5154967"/>
          </a:xfrm>
        </p:grpSpPr>
        <p:sp>
          <p:nvSpPr>
            <p:cNvPr id="6" name="Freeform: Shape 1039">
              <a:extLst>
                <a:ext uri="{FF2B5EF4-FFF2-40B4-BE49-F238E27FC236}">
                  <a16:creationId xmlns:a16="http://schemas.microsoft.com/office/drawing/2014/main" id="{1295B7BF-61F7-1E2D-CAA6-F5EAF4AA2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ChangeAspec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8782" y="851517"/>
              <a:ext cx="6184806" cy="5154967"/>
            </a:xfrm>
            <a:custGeom>
              <a:avLst/>
              <a:gdLst>
                <a:gd name="connsiteX0" fmla="*/ 363179 w 6184806"/>
                <a:gd name="connsiteY0" fmla="*/ 3125191 h 5154967"/>
                <a:gd name="connsiteX1" fmla="*/ 898270 w 6184806"/>
                <a:gd name="connsiteY1" fmla="*/ 3125191 h 5154967"/>
                <a:gd name="connsiteX2" fmla="*/ 980326 w 6184806"/>
                <a:gd name="connsiteY2" fmla="*/ 3173551 h 5154967"/>
                <a:gd name="connsiteX3" fmla="*/ 1248448 w 6184806"/>
                <a:gd name="connsiteY3" fmla="*/ 3635277 h 5154967"/>
                <a:gd name="connsiteX4" fmla="*/ 1248448 w 6184806"/>
                <a:gd name="connsiteY4" fmla="*/ 3729695 h 5154967"/>
                <a:gd name="connsiteX5" fmla="*/ 980326 w 6184806"/>
                <a:gd name="connsiteY5" fmla="*/ 4191421 h 5154967"/>
                <a:gd name="connsiteX6" fmla="*/ 898270 w 6184806"/>
                <a:gd name="connsiteY6" fmla="*/ 4239781 h 5154967"/>
                <a:gd name="connsiteX7" fmla="*/ 363179 w 6184806"/>
                <a:gd name="connsiteY7" fmla="*/ 4239781 h 5154967"/>
                <a:gd name="connsiteX8" fmla="*/ 279969 w 6184806"/>
                <a:gd name="connsiteY8" fmla="*/ 4191421 h 5154967"/>
                <a:gd name="connsiteX9" fmla="*/ 13002 w 6184806"/>
                <a:gd name="connsiteY9" fmla="*/ 3729695 h 5154967"/>
                <a:gd name="connsiteX10" fmla="*/ 13002 w 6184806"/>
                <a:gd name="connsiteY10" fmla="*/ 3635277 h 5154967"/>
                <a:gd name="connsiteX11" fmla="*/ 279969 w 6184806"/>
                <a:gd name="connsiteY11" fmla="*/ 3173551 h 5154967"/>
                <a:gd name="connsiteX12" fmla="*/ 363179 w 6184806"/>
                <a:gd name="connsiteY12" fmla="*/ 3125191 h 5154967"/>
                <a:gd name="connsiteX13" fmla="*/ 2489721 w 6184806"/>
                <a:gd name="connsiteY13" fmla="*/ 570035 h 5154967"/>
                <a:gd name="connsiteX14" fmla="*/ 2764862 w 6184806"/>
                <a:gd name="connsiteY14" fmla="*/ 570035 h 5154967"/>
                <a:gd name="connsiteX15" fmla="*/ 2796959 w 6184806"/>
                <a:gd name="connsiteY15" fmla="*/ 570035 h 5154967"/>
                <a:gd name="connsiteX16" fmla="*/ 2827587 w 6184806"/>
                <a:gd name="connsiteY16" fmla="*/ 622777 h 5154967"/>
                <a:gd name="connsiteX17" fmla="*/ 2977604 w 6184806"/>
                <a:gd name="connsiteY17" fmla="*/ 881117 h 5154967"/>
                <a:gd name="connsiteX18" fmla="*/ 2977604 w 6184806"/>
                <a:gd name="connsiteY18" fmla="*/ 1025720 h 5154967"/>
                <a:gd name="connsiteX19" fmla="*/ 2566968 w 6184806"/>
                <a:gd name="connsiteY19" fmla="*/ 1732863 h 5154967"/>
                <a:gd name="connsiteX20" fmla="*/ 2441299 w 6184806"/>
                <a:gd name="connsiteY20" fmla="*/ 1806927 h 5154967"/>
                <a:gd name="connsiteX21" fmla="*/ 1621798 w 6184806"/>
                <a:gd name="connsiteY21" fmla="*/ 1806927 h 5154967"/>
                <a:gd name="connsiteX22" fmla="*/ 1583218 w 6184806"/>
                <a:gd name="connsiteY22" fmla="*/ 1801802 h 5154967"/>
                <a:gd name="connsiteX23" fmla="*/ 1556683 w 6184806"/>
                <a:gd name="connsiteY23" fmla="*/ 1790677 h 5154967"/>
                <a:gd name="connsiteX24" fmla="*/ 1572899 w 6184806"/>
                <a:gd name="connsiteY24" fmla="*/ 1762631 h 5154967"/>
                <a:gd name="connsiteX25" fmla="*/ 2147429 w 6184806"/>
                <a:gd name="connsiteY25" fmla="*/ 768968 h 5154967"/>
                <a:gd name="connsiteX26" fmla="*/ 2489721 w 6184806"/>
                <a:gd name="connsiteY26" fmla="*/ 570035 h 5154967"/>
                <a:gd name="connsiteX27" fmla="*/ 1573268 w 6184806"/>
                <a:gd name="connsiteY27" fmla="*/ 0 h 5154967"/>
                <a:gd name="connsiteX28" fmla="*/ 2497662 w 6184806"/>
                <a:gd name="connsiteY28" fmla="*/ 0 h 5154967"/>
                <a:gd name="connsiteX29" fmla="*/ 2639415 w 6184806"/>
                <a:gd name="connsiteY29" fmla="*/ 83546 h 5154967"/>
                <a:gd name="connsiteX30" fmla="*/ 2887862 w 6184806"/>
                <a:gd name="connsiteY30" fmla="*/ 511387 h 5154967"/>
                <a:gd name="connsiteX31" fmla="*/ 2915928 w 6184806"/>
                <a:gd name="connsiteY31" fmla="*/ 559720 h 5154967"/>
                <a:gd name="connsiteX32" fmla="*/ 2893844 w 6184806"/>
                <a:gd name="connsiteY32" fmla="*/ 559720 h 5154967"/>
                <a:gd name="connsiteX33" fmla="*/ 2789466 w 6184806"/>
                <a:gd name="connsiteY33" fmla="*/ 559720 h 5154967"/>
                <a:gd name="connsiteX34" fmla="*/ 2744122 w 6184806"/>
                <a:gd name="connsiteY34" fmla="*/ 481634 h 5154967"/>
                <a:gd name="connsiteX35" fmla="*/ 2570885 w 6184806"/>
                <a:gd name="connsiteY35" fmla="*/ 183309 h 5154967"/>
                <a:gd name="connsiteX36" fmla="*/ 2445216 w 6184806"/>
                <a:gd name="connsiteY36" fmla="*/ 109244 h 5154967"/>
                <a:gd name="connsiteX37" fmla="*/ 1625714 w 6184806"/>
                <a:gd name="connsiteY37" fmla="*/ 109244 h 5154967"/>
                <a:gd name="connsiteX38" fmla="*/ 1498276 w 6184806"/>
                <a:gd name="connsiteY38" fmla="*/ 183309 h 5154967"/>
                <a:gd name="connsiteX39" fmla="*/ 1089410 w 6184806"/>
                <a:gd name="connsiteY39" fmla="*/ 890450 h 5154967"/>
                <a:gd name="connsiteX40" fmla="*/ 1089410 w 6184806"/>
                <a:gd name="connsiteY40" fmla="*/ 1035054 h 5154967"/>
                <a:gd name="connsiteX41" fmla="*/ 1498276 w 6184806"/>
                <a:gd name="connsiteY41" fmla="*/ 1742196 h 5154967"/>
                <a:gd name="connsiteX42" fmla="*/ 1552039 w 6184806"/>
                <a:gd name="connsiteY42" fmla="*/ 1796421 h 5154967"/>
                <a:gd name="connsiteX43" fmla="*/ 1558260 w 6184806"/>
                <a:gd name="connsiteY43" fmla="*/ 1799029 h 5154967"/>
                <a:gd name="connsiteX44" fmla="*/ 1524911 w 6184806"/>
                <a:gd name="connsiteY44" fmla="*/ 1856707 h 5154967"/>
                <a:gd name="connsiteX45" fmla="*/ 1500108 w 6184806"/>
                <a:gd name="connsiteY45" fmla="*/ 1899604 h 5154967"/>
                <a:gd name="connsiteX46" fmla="*/ 1525834 w 6184806"/>
                <a:gd name="connsiteY46" fmla="*/ 1910390 h 5154967"/>
                <a:gd name="connsiteX47" fmla="*/ 1569352 w 6184806"/>
                <a:gd name="connsiteY47" fmla="*/ 1916170 h 5154967"/>
                <a:gd name="connsiteX48" fmla="*/ 2493745 w 6184806"/>
                <a:gd name="connsiteY48" fmla="*/ 1916170 h 5154967"/>
                <a:gd name="connsiteX49" fmla="*/ 2635498 w 6184806"/>
                <a:gd name="connsiteY49" fmla="*/ 1832627 h 5154967"/>
                <a:gd name="connsiteX50" fmla="*/ 3098693 w 6184806"/>
                <a:gd name="connsiteY50" fmla="*/ 1034974 h 5154967"/>
                <a:gd name="connsiteX51" fmla="*/ 3098693 w 6184806"/>
                <a:gd name="connsiteY51" fmla="*/ 871863 h 5154967"/>
                <a:gd name="connsiteX52" fmla="*/ 2945803 w 6184806"/>
                <a:gd name="connsiteY52" fmla="*/ 608576 h 5154967"/>
                <a:gd name="connsiteX53" fmla="*/ 2923422 w 6184806"/>
                <a:gd name="connsiteY53" fmla="*/ 570035 h 5154967"/>
                <a:gd name="connsiteX54" fmla="*/ 3027104 w 6184806"/>
                <a:gd name="connsiteY54" fmla="*/ 570035 h 5154967"/>
                <a:gd name="connsiteX55" fmla="*/ 4690846 w 6184806"/>
                <a:gd name="connsiteY55" fmla="*/ 570035 h 5154967"/>
                <a:gd name="connsiteX56" fmla="*/ 5028384 w 6184806"/>
                <a:gd name="connsiteY56" fmla="*/ 768968 h 5154967"/>
                <a:gd name="connsiteX57" fmla="*/ 6131323 w 6184806"/>
                <a:gd name="connsiteY57" fmla="*/ 2668304 h 5154967"/>
                <a:gd name="connsiteX58" fmla="*/ 6131323 w 6184806"/>
                <a:gd name="connsiteY58" fmla="*/ 3056698 h 5154967"/>
                <a:gd name="connsiteX59" fmla="*/ 5028384 w 6184806"/>
                <a:gd name="connsiteY59" fmla="*/ 4956035 h 5154967"/>
                <a:gd name="connsiteX60" fmla="*/ 4690846 w 6184806"/>
                <a:gd name="connsiteY60" fmla="*/ 5154967 h 5154967"/>
                <a:gd name="connsiteX61" fmla="*/ 2489721 w 6184806"/>
                <a:gd name="connsiteY61" fmla="*/ 5154967 h 5154967"/>
                <a:gd name="connsiteX62" fmla="*/ 2147429 w 6184806"/>
                <a:gd name="connsiteY62" fmla="*/ 4956035 h 5154967"/>
                <a:gd name="connsiteX63" fmla="*/ 1049243 w 6184806"/>
                <a:gd name="connsiteY63" fmla="*/ 3056698 h 5154967"/>
                <a:gd name="connsiteX64" fmla="*/ 1049243 w 6184806"/>
                <a:gd name="connsiteY64" fmla="*/ 2668304 h 5154967"/>
                <a:gd name="connsiteX65" fmla="*/ 1457007 w 6184806"/>
                <a:gd name="connsiteY65" fmla="*/ 1963067 h 5154967"/>
                <a:gd name="connsiteX66" fmla="*/ 1491373 w 6184806"/>
                <a:gd name="connsiteY66" fmla="*/ 1903634 h 5154967"/>
                <a:gd name="connsiteX67" fmla="*/ 1490164 w 6184806"/>
                <a:gd name="connsiteY67" fmla="*/ 1903127 h 5154967"/>
                <a:gd name="connsiteX68" fmla="*/ 1429519 w 6184806"/>
                <a:gd name="connsiteY68" fmla="*/ 1841960 h 5154967"/>
                <a:gd name="connsiteX69" fmla="*/ 968320 w 6184806"/>
                <a:gd name="connsiteY69" fmla="*/ 1044307 h 5154967"/>
                <a:gd name="connsiteX70" fmla="*/ 968320 w 6184806"/>
                <a:gd name="connsiteY70" fmla="*/ 881196 h 5154967"/>
                <a:gd name="connsiteX71" fmla="*/ 1429519 w 6184806"/>
                <a:gd name="connsiteY71" fmla="*/ 83546 h 5154967"/>
                <a:gd name="connsiteX72" fmla="*/ 1573268 w 6184806"/>
                <a:gd name="connsiteY72" fmla="*/ 0 h 515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184806" h="5154967">
                  <a:moveTo>
                    <a:pt x="363179" y="3125191"/>
                  </a:moveTo>
                  <a:cubicBezTo>
                    <a:pt x="363179" y="3125191"/>
                    <a:pt x="363179" y="3125191"/>
                    <a:pt x="898270" y="3125191"/>
                  </a:cubicBezTo>
                  <a:cubicBezTo>
                    <a:pt x="931786" y="3125191"/>
                    <a:pt x="964145" y="3143614"/>
                    <a:pt x="980326" y="3173551"/>
                  </a:cubicBezTo>
                  <a:cubicBezTo>
                    <a:pt x="980326" y="3173551"/>
                    <a:pt x="980326" y="3173551"/>
                    <a:pt x="1248448" y="3635277"/>
                  </a:cubicBezTo>
                  <a:cubicBezTo>
                    <a:pt x="1265784" y="3664063"/>
                    <a:pt x="1265784" y="3700909"/>
                    <a:pt x="1248448" y="3729695"/>
                  </a:cubicBezTo>
                  <a:cubicBezTo>
                    <a:pt x="1248448" y="3729695"/>
                    <a:pt x="1248448" y="3729695"/>
                    <a:pt x="980326" y="4191421"/>
                  </a:cubicBezTo>
                  <a:cubicBezTo>
                    <a:pt x="964145" y="4221358"/>
                    <a:pt x="931786" y="4239781"/>
                    <a:pt x="898270" y="4239781"/>
                  </a:cubicBezTo>
                  <a:cubicBezTo>
                    <a:pt x="898270" y="4239781"/>
                    <a:pt x="898270" y="4239781"/>
                    <a:pt x="363179" y="4239781"/>
                  </a:cubicBezTo>
                  <a:cubicBezTo>
                    <a:pt x="328508" y="4239781"/>
                    <a:pt x="297305" y="4221358"/>
                    <a:pt x="279969" y="4191421"/>
                  </a:cubicBezTo>
                  <a:cubicBezTo>
                    <a:pt x="279969" y="4191421"/>
                    <a:pt x="279969" y="4191421"/>
                    <a:pt x="13002" y="3729695"/>
                  </a:cubicBezTo>
                  <a:cubicBezTo>
                    <a:pt x="-4334" y="3700909"/>
                    <a:pt x="-4334" y="3664063"/>
                    <a:pt x="13002" y="3635277"/>
                  </a:cubicBezTo>
                  <a:cubicBezTo>
                    <a:pt x="13002" y="3635277"/>
                    <a:pt x="13002" y="3635277"/>
                    <a:pt x="279969" y="3173551"/>
                  </a:cubicBezTo>
                  <a:cubicBezTo>
                    <a:pt x="297305" y="3143614"/>
                    <a:pt x="328508" y="3125191"/>
                    <a:pt x="363179" y="3125191"/>
                  </a:cubicBezTo>
                  <a:close/>
                  <a:moveTo>
                    <a:pt x="2489721" y="570035"/>
                  </a:moveTo>
                  <a:cubicBezTo>
                    <a:pt x="2489721" y="570035"/>
                    <a:pt x="2489721" y="570035"/>
                    <a:pt x="2764862" y="570035"/>
                  </a:cubicBezTo>
                  <a:lnTo>
                    <a:pt x="2796959" y="570035"/>
                  </a:lnTo>
                  <a:lnTo>
                    <a:pt x="2827587" y="622777"/>
                  </a:lnTo>
                  <a:cubicBezTo>
                    <a:pt x="2870233" y="696217"/>
                    <a:pt x="2919858" y="781675"/>
                    <a:pt x="2977604" y="881117"/>
                  </a:cubicBezTo>
                  <a:cubicBezTo>
                    <a:pt x="3004153" y="925204"/>
                    <a:pt x="3004153" y="981634"/>
                    <a:pt x="2977604" y="1025720"/>
                  </a:cubicBezTo>
                  <a:cubicBezTo>
                    <a:pt x="2977604" y="1025720"/>
                    <a:pt x="2977604" y="1025720"/>
                    <a:pt x="2566968" y="1732863"/>
                  </a:cubicBezTo>
                  <a:cubicBezTo>
                    <a:pt x="2542188" y="1778712"/>
                    <a:pt x="2492629" y="1806927"/>
                    <a:pt x="2441299" y="1806927"/>
                  </a:cubicBezTo>
                  <a:cubicBezTo>
                    <a:pt x="2441299" y="1806927"/>
                    <a:pt x="2441299" y="1806927"/>
                    <a:pt x="1621798" y="1806927"/>
                  </a:cubicBezTo>
                  <a:cubicBezTo>
                    <a:pt x="1608523" y="1806927"/>
                    <a:pt x="1595580" y="1805163"/>
                    <a:pt x="1583218" y="1801802"/>
                  </a:cubicBezTo>
                  <a:lnTo>
                    <a:pt x="1556683" y="1790677"/>
                  </a:lnTo>
                  <a:lnTo>
                    <a:pt x="1572899" y="1762631"/>
                  </a:lnTo>
                  <a:cubicBezTo>
                    <a:pt x="1719523" y="1509042"/>
                    <a:pt x="1907201" y="1184448"/>
                    <a:pt x="2147429" y="768968"/>
                  </a:cubicBezTo>
                  <a:cubicBezTo>
                    <a:pt x="2218739" y="645819"/>
                    <a:pt x="2347099" y="570035"/>
                    <a:pt x="2489721" y="570035"/>
                  </a:cubicBezTo>
                  <a:close/>
                  <a:moveTo>
                    <a:pt x="1573268" y="0"/>
                  </a:moveTo>
                  <a:cubicBezTo>
                    <a:pt x="1573268" y="0"/>
                    <a:pt x="1573268" y="0"/>
                    <a:pt x="2497662" y="0"/>
                  </a:cubicBezTo>
                  <a:cubicBezTo>
                    <a:pt x="2555561" y="0"/>
                    <a:pt x="2611463" y="31828"/>
                    <a:pt x="2639415" y="83546"/>
                  </a:cubicBezTo>
                  <a:cubicBezTo>
                    <a:pt x="2639415" y="83546"/>
                    <a:pt x="2639415" y="83546"/>
                    <a:pt x="2887862" y="511387"/>
                  </a:cubicBezTo>
                  <a:lnTo>
                    <a:pt x="2915928" y="559720"/>
                  </a:lnTo>
                  <a:lnTo>
                    <a:pt x="2893844" y="559720"/>
                  </a:lnTo>
                  <a:lnTo>
                    <a:pt x="2789466" y="559720"/>
                  </a:lnTo>
                  <a:lnTo>
                    <a:pt x="2744122" y="481634"/>
                  </a:lnTo>
                  <a:cubicBezTo>
                    <a:pt x="2570885" y="183309"/>
                    <a:pt x="2570885" y="183309"/>
                    <a:pt x="2570885" y="183309"/>
                  </a:cubicBezTo>
                  <a:cubicBezTo>
                    <a:pt x="2546104" y="137459"/>
                    <a:pt x="2496545" y="109244"/>
                    <a:pt x="2445216" y="109244"/>
                  </a:cubicBezTo>
                  <a:cubicBezTo>
                    <a:pt x="1625714" y="109244"/>
                    <a:pt x="1625714" y="109244"/>
                    <a:pt x="1625714" y="109244"/>
                  </a:cubicBezTo>
                  <a:cubicBezTo>
                    <a:pt x="1572615" y="109244"/>
                    <a:pt x="1524825" y="137459"/>
                    <a:pt x="1498276" y="183309"/>
                  </a:cubicBezTo>
                  <a:cubicBezTo>
                    <a:pt x="1089410" y="890450"/>
                    <a:pt x="1089410" y="890450"/>
                    <a:pt x="1089410" y="890450"/>
                  </a:cubicBezTo>
                  <a:cubicBezTo>
                    <a:pt x="1062860" y="934537"/>
                    <a:pt x="1062860" y="990968"/>
                    <a:pt x="1089410" y="1035054"/>
                  </a:cubicBezTo>
                  <a:cubicBezTo>
                    <a:pt x="1498276" y="1742196"/>
                    <a:pt x="1498276" y="1742196"/>
                    <a:pt x="1498276" y="1742196"/>
                  </a:cubicBezTo>
                  <a:cubicBezTo>
                    <a:pt x="1511551" y="1765121"/>
                    <a:pt x="1530135" y="1783637"/>
                    <a:pt x="1552039" y="1796421"/>
                  </a:cubicBezTo>
                  <a:lnTo>
                    <a:pt x="1558260" y="1799029"/>
                  </a:lnTo>
                  <a:lnTo>
                    <a:pt x="1524911" y="1856707"/>
                  </a:lnTo>
                  <a:lnTo>
                    <a:pt x="1500108" y="1899604"/>
                  </a:lnTo>
                  <a:lnTo>
                    <a:pt x="1525834" y="1910390"/>
                  </a:lnTo>
                  <a:cubicBezTo>
                    <a:pt x="1539779" y="1914181"/>
                    <a:pt x="1554378" y="1916170"/>
                    <a:pt x="1569352" y="1916170"/>
                  </a:cubicBezTo>
                  <a:cubicBezTo>
                    <a:pt x="2493745" y="1916170"/>
                    <a:pt x="2493745" y="1916170"/>
                    <a:pt x="2493745" y="1916170"/>
                  </a:cubicBezTo>
                  <a:cubicBezTo>
                    <a:pt x="2551645" y="1916170"/>
                    <a:pt x="2607546" y="1884345"/>
                    <a:pt x="2635498" y="1832627"/>
                  </a:cubicBezTo>
                  <a:cubicBezTo>
                    <a:pt x="3098693" y="1034974"/>
                    <a:pt x="3098693" y="1034974"/>
                    <a:pt x="3098693" y="1034974"/>
                  </a:cubicBezTo>
                  <a:cubicBezTo>
                    <a:pt x="3128641" y="985246"/>
                    <a:pt x="3128641" y="921593"/>
                    <a:pt x="3098693" y="871863"/>
                  </a:cubicBezTo>
                  <a:cubicBezTo>
                    <a:pt x="3040794" y="772157"/>
                    <a:pt x="2990132" y="684914"/>
                    <a:pt x="2945803" y="608576"/>
                  </a:cubicBezTo>
                  <a:lnTo>
                    <a:pt x="2923422" y="570035"/>
                  </a:lnTo>
                  <a:lnTo>
                    <a:pt x="3027104" y="570035"/>
                  </a:lnTo>
                  <a:cubicBezTo>
                    <a:pt x="3349535" y="570035"/>
                    <a:pt x="3865424" y="570035"/>
                    <a:pt x="4690846" y="570035"/>
                  </a:cubicBezTo>
                  <a:cubicBezTo>
                    <a:pt x="4828714" y="570035"/>
                    <a:pt x="4961827" y="645819"/>
                    <a:pt x="5028384" y="768968"/>
                  </a:cubicBezTo>
                  <a:cubicBezTo>
                    <a:pt x="5028384" y="768968"/>
                    <a:pt x="5028384" y="768968"/>
                    <a:pt x="6131323" y="2668304"/>
                  </a:cubicBezTo>
                  <a:cubicBezTo>
                    <a:pt x="6202634" y="2786717"/>
                    <a:pt x="6202634" y="2938285"/>
                    <a:pt x="6131323" y="3056698"/>
                  </a:cubicBezTo>
                  <a:cubicBezTo>
                    <a:pt x="6131323" y="3056698"/>
                    <a:pt x="6131323" y="3056698"/>
                    <a:pt x="5028384" y="4956035"/>
                  </a:cubicBezTo>
                  <a:cubicBezTo>
                    <a:pt x="4961827" y="5079184"/>
                    <a:pt x="4828714" y="5154967"/>
                    <a:pt x="4690846" y="5154967"/>
                  </a:cubicBezTo>
                  <a:cubicBezTo>
                    <a:pt x="4690846" y="5154967"/>
                    <a:pt x="4690846" y="5154967"/>
                    <a:pt x="2489721" y="5154967"/>
                  </a:cubicBezTo>
                  <a:cubicBezTo>
                    <a:pt x="2347099" y="5154967"/>
                    <a:pt x="2218739" y="5079184"/>
                    <a:pt x="2147429" y="4956035"/>
                  </a:cubicBezTo>
                  <a:cubicBezTo>
                    <a:pt x="2147429" y="4956035"/>
                    <a:pt x="2147429" y="4956035"/>
                    <a:pt x="1049243" y="3056698"/>
                  </a:cubicBezTo>
                  <a:cubicBezTo>
                    <a:pt x="977932" y="2938285"/>
                    <a:pt x="977932" y="2786717"/>
                    <a:pt x="1049243" y="2668304"/>
                  </a:cubicBezTo>
                  <a:cubicBezTo>
                    <a:pt x="1049243" y="2668304"/>
                    <a:pt x="1049243" y="2668304"/>
                    <a:pt x="1457007" y="1963067"/>
                  </a:cubicBezTo>
                  <a:lnTo>
                    <a:pt x="1491373" y="1903634"/>
                  </a:lnTo>
                  <a:lnTo>
                    <a:pt x="1490164" y="1903127"/>
                  </a:lnTo>
                  <a:cubicBezTo>
                    <a:pt x="1465456" y="1888705"/>
                    <a:pt x="1444493" y="1867820"/>
                    <a:pt x="1429519" y="1841960"/>
                  </a:cubicBezTo>
                  <a:cubicBezTo>
                    <a:pt x="1429519" y="1841960"/>
                    <a:pt x="1429519" y="1841960"/>
                    <a:pt x="968320" y="1044307"/>
                  </a:cubicBezTo>
                  <a:cubicBezTo>
                    <a:pt x="938371" y="994579"/>
                    <a:pt x="938371" y="930926"/>
                    <a:pt x="968320" y="881196"/>
                  </a:cubicBezTo>
                  <a:cubicBezTo>
                    <a:pt x="968320" y="881196"/>
                    <a:pt x="968320" y="881196"/>
                    <a:pt x="1429519" y="83546"/>
                  </a:cubicBezTo>
                  <a:cubicBezTo>
                    <a:pt x="1459466" y="31828"/>
                    <a:pt x="1513373" y="0"/>
                    <a:pt x="1573268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7" name="Picture 4" descr="Gruppe Silhoutte PNG Download Bild - PNG All">
              <a:extLst>
                <a:ext uri="{FF2B5EF4-FFF2-40B4-BE49-F238E27FC236}">
                  <a16:creationId xmlns:a16="http://schemas.microsoft.com/office/drawing/2014/main" id="{4C3D2B91-E1D6-266E-C4BD-F20BE930BA3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82072" y="2119984"/>
              <a:ext cx="3217333" cy="3217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le f4">
            <a:extLst>
              <a:ext uri="{FF2B5EF4-FFF2-40B4-BE49-F238E27FC236}">
                <a16:creationId xmlns:a16="http://schemas.microsoft.com/office/drawing/2014/main" id="{4C4C4F00-791D-EAB6-B3E8-B1C21B3839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6014873" y="471714"/>
            <a:ext cx="5599170" cy="146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latin typeface="Hammersmith One" panose="02010703030501060504" pitchFamily="2" charset="0"/>
              </a:rPr>
              <a:t>The student council – overall information</a:t>
            </a:r>
            <a:endParaRPr lang="en-US" sz="4000" b="1" dirty="0">
              <a:latin typeface="Hammersmith One" panose="02010703030501060504" pitchFamily="2" charset="0"/>
            </a:endParaRPr>
          </a:p>
        </p:txBody>
      </p:sp>
      <p:sp>
        <p:nvSpPr>
          <p:cNvPr id="9" name="tb f4">
            <a:extLst>
              <a:ext uri="{FF2B5EF4-FFF2-40B4-BE49-F238E27FC236}">
                <a16:creationId xmlns:a16="http://schemas.microsoft.com/office/drawing/2014/main" id="{A029650A-CABD-1662-A980-112EE82616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6014873" y="2011968"/>
            <a:ext cx="5889463" cy="4374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Consists of </a:t>
            </a:r>
            <a:r>
              <a:rPr lang="en-US" sz="1400" b="1">
                <a:latin typeface="Hammersmith One" panose="02010703030501060504" pitchFamily="2" charset="0"/>
              </a:rPr>
              <a:t>12 students </a:t>
            </a:r>
            <a:r>
              <a:rPr lang="en-US" sz="1400">
                <a:latin typeface="Hammersmith One" panose="02010703030501060504" pitchFamily="2" charset="0"/>
              </a:rPr>
              <a:t>and 2 consulting teachers – elected </a:t>
            </a:r>
            <a:r>
              <a:rPr lang="en-US" sz="1400" b="1">
                <a:latin typeface="Hammersmith One" panose="02010703030501060504" pitchFamily="2" charset="0"/>
              </a:rPr>
              <a:t>democratically</a:t>
            </a:r>
            <a:r>
              <a:rPr lang="en-US" sz="1400">
                <a:latin typeface="Hammersmith One" panose="02010703030501060504" pitchFamily="2" charset="0"/>
              </a:rPr>
              <a:t> once a school year.</a:t>
            </a:r>
          </a:p>
          <a:p>
            <a:pPr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The objective is the </a:t>
            </a:r>
            <a:r>
              <a:rPr lang="en-US" sz="1400" b="1">
                <a:latin typeface="Hammersmith One" panose="02010703030501060504" pitchFamily="2" charset="0"/>
              </a:rPr>
              <a:t>connection</a:t>
            </a:r>
            <a:r>
              <a:rPr lang="en-US" sz="1400">
                <a:latin typeface="Hammersmith One" panose="02010703030501060504" pitchFamily="2" charset="0"/>
              </a:rPr>
              <a:t> between students and teachers, parents, the principal and the city council.</a:t>
            </a:r>
          </a:p>
          <a:p>
            <a:pPr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Meets </a:t>
            </a:r>
            <a:r>
              <a:rPr lang="en-US" sz="1400" b="1">
                <a:latin typeface="Hammersmith One" panose="02010703030501060504" pitchFamily="2" charset="0"/>
              </a:rPr>
              <a:t>twice a week </a:t>
            </a:r>
            <a:r>
              <a:rPr lang="en-US" sz="1400">
                <a:latin typeface="Hammersmith One" panose="02010703030501060504" pitchFamily="2" charset="0"/>
              </a:rPr>
              <a:t>for </a:t>
            </a:r>
            <a:r>
              <a:rPr lang="en-US" sz="1400" b="1">
                <a:latin typeface="Hammersmith One" panose="02010703030501060504" pitchFamily="2" charset="0"/>
              </a:rPr>
              <a:t>student meetings.</a:t>
            </a:r>
          </a:p>
          <a:p>
            <a:pPr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Is responsible for fulfilling the students‘ ideas and wishes regarding the school by:</a:t>
            </a:r>
          </a:p>
          <a:p>
            <a:pPr lvl="1"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implementing </a:t>
            </a:r>
            <a:r>
              <a:rPr lang="en-US" sz="1400" b="1">
                <a:latin typeface="Hammersmith One" panose="02010703030501060504" pitchFamily="2" charset="0"/>
              </a:rPr>
              <a:t>various projects</a:t>
            </a:r>
            <a:r>
              <a:rPr lang="en-US" sz="1400">
                <a:latin typeface="Hammersmith One" panose="02010703030501060504" pitchFamily="2" charset="0"/>
              </a:rPr>
              <a:t> like an outside classroom or drinking fountains.</a:t>
            </a:r>
          </a:p>
          <a:p>
            <a:pPr lvl="1"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r</a:t>
            </a:r>
            <a:r>
              <a:rPr lang="en-US" sz="1400" b="1">
                <a:latin typeface="Hammersmith One" panose="02010703030501060504" pitchFamily="2" charset="0"/>
              </a:rPr>
              <a:t>aising money</a:t>
            </a:r>
            <a:r>
              <a:rPr lang="en-US" sz="1400">
                <a:latin typeface="Hammersmith One" panose="02010703030501060504" pitchFamily="2" charset="0"/>
              </a:rPr>
              <a:t> through a sponsored walk for </a:t>
            </a:r>
            <a:r>
              <a:rPr lang="en-US" sz="1400" b="1">
                <a:latin typeface="Hammersmith One" panose="02010703030501060504" pitchFamily="2" charset="0"/>
              </a:rPr>
              <a:t>charity</a:t>
            </a:r>
            <a:r>
              <a:rPr lang="en-US" sz="1400">
                <a:latin typeface="Hammersmith One" panose="02010703030501060504" pitchFamily="2" charset="0"/>
              </a:rPr>
              <a:t> and for our school.</a:t>
            </a:r>
          </a:p>
          <a:p>
            <a:pPr lvl="1"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enhancing knowledge in </a:t>
            </a:r>
            <a:r>
              <a:rPr lang="en-US" sz="1400" b="1">
                <a:latin typeface="Hammersmith One" panose="02010703030501060504" pitchFamily="2" charset="0"/>
              </a:rPr>
              <a:t>seminars</a:t>
            </a:r>
            <a:r>
              <a:rPr lang="en-US" sz="1400">
                <a:latin typeface="Hammersmith One" panose="02010703030501060504" pitchFamily="2" charset="0"/>
              </a:rPr>
              <a:t> and through </a:t>
            </a:r>
            <a:r>
              <a:rPr lang="en-US" sz="1400" b="1">
                <a:latin typeface="Hammersmith One" panose="02010703030501060504" pitchFamily="2" charset="0"/>
              </a:rPr>
              <a:t>international exchange.</a:t>
            </a:r>
            <a:endParaRPr lang="en-US" sz="1400" b="1" dirty="0">
              <a:latin typeface="Hammersmith One" panose="02010703030501060504" pitchFamily="2" charset="0"/>
            </a:endParaRPr>
          </a:p>
        </p:txBody>
      </p:sp>
      <p:pic>
        <p:nvPicPr>
          <p:cNvPr id="130" name="pic1 f3" descr="CG_20230118_073729.jpeg"/>
          <p:cNvPicPr>
            <a:picLocks noGrp="1" noChangeAspect="1"/>
          </p:cNvPicPr>
          <p:nvPr>
            <p:ph type="pic" idx="22"/>
          </p:nvPr>
        </p:nvPicPr>
        <p:blipFill rotWithShape="1">
          <a:blip r:embed="rId4"/>
          <a:srcRect t="23880" r="-3" b="-3"/>
          <a:stretch/>
        </p:blipFill>
        <p:spPr>
          <a:xfrm>
            <a:off x="5638642" y="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31" name="pic2 f3" descr="CG_20230118_073711.jpeg"/>
          <p:cNvPicPr>
            <a:picLocks noGrp="1" noChangeAspect="1"/>
          </p:cNvPicPr>
          <p:nvPr>
            <p:ph type="pic" idx="23"/>
          </p:nvPr>
        </p:nvPicPr>
        <p:blipFill rotWithShape="1">
          <a:blip r:embed="rId5"/>
          <a:srcRect t="25280" b="25280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33" name="pic3 f3" descr="CG_20230118_073803.jpeg"/>
          <p:cNvPicPr>
            <a:picLocks noChangeAspect="1"/>
          </p:cNvPicPr>
          <p:nvPr/>
        </p:nvPicPr>
        <p:blipFill rotWithShape="1">
          <a:blip r:embed="rId6"/>
          <a:srcRect r="17945"/>
          <a:stretch/>
        </p:blipFill>
        <p:spPr>
          <a:xfrm>
            <a:off x="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b f3">
            <a:extLst>
              <a:ext uri="{FF2B5EF4-FFF2-40B4-BE49-F238E27FC236}">
                <a16:creationId xmlns:a16="http://schemas.microsoft.com/office/drawing/2014/main" id="{A9350864-8EDB-C6A3-6898-CE5094A1B9CC}"/>
              </a:ext>
            </a:extLst>
          </p:cNvPr>
          <p:cNvSpPr/>
          <p:nvPr/>
        </p:nvSpPr>
        <p:spPr>
          <a:xfrm>
            <a:off x="16411" y="0"/>
            <a:ext cx="8331200" cy="1683658"/>
          </a:xfrm>
          <a:prstGeom prst="homePlate">
            <a:avLst>
              <a:gd name="adj" fmla="val 41458"/>
            </a:avLst>
          </a:prstGeom>
          <a:solidFill>
            <a:schemeClr val="accent6">
              <a:lumMod val="60000"/>
              <a:lumOff val="40000"/>
            </a:schemeClr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Hammersmith One" panose="02010703030501060504" pitchFamily="2" charset="0"/>
              </a:rPr>
              <a:t>Two general school assemblies a year: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ammersmith One" panose="02010703030501060504" pitchFamily="2" charset="0"/>
              </a:rPr>
              <a:t>Every tutor group sends a representative.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ammersmith One" panose="02010703030501060504" pitchFamily="2" charset="0"/>
              </a:rPr>
              <a:t>The student council informs about its activities.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ammersmith One" panose="02010703030501060504" pitchFamily="2" charset="0"/>
              </a:rPr>
              <a:t>Then, students can share their ideas and wishes.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ammersmith One" panose="02010703030501060504" pitchFamily="2" charset="0"/>
              </a:rPr>
              <a:t>The student council is elected once a year during the general assembly</a:t>
            </a:r>
            <a:r>
              <a:rPr lang="en-US" dirty="0">
                <a:latin typeface="Hammersmith One" panose="02010703030501060504" pitchFamily="2" charset="0"/>
              </a:rPr>
              <a:t>.</a:t>
            </a:r>
          </a:p>
        </p:txBody>
      </p:sp>
      <p:sp>
        <p:nvSpPr>
          <p:cNvPr id="4" name="!!tb f2">
            <a:extLst>
              <a:ext uri="{FF2B5EF4-FFF2-40B4-BE49-F238E27FC236}">
                <a16:creationId xmlns:a16="http://schemas.microsoft.com/office/drawing/2014/main" id="{10C716CA-9CA5-3B0B-BC92-EDC71B1989FB}"/>
              </a:ext>
            </a:extLst>
          </p:cNvPr>
          <p:cNvSpPr/>
          <p:nvPr/>
        </p:nvSpPr>
        <p:spPr>
          <a:xfrm>
            <a:off x="0" y="7206342"/>
            <a:ext cx="5880100" cy="2438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50800" dir="2700000" sx="101000" sy="101000" algn="tl" rotWithShape="0">
              <a:prstClr val="black">
                <a:alpha val="6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b="1" dirty="0">
                <a:latin typeface="Hammersmith One" panose="02010703030501060504" pitchFamily="2" charset="0"/>
              </a:rPr>
              <a:t>This </a:t>
            </a:r>
            <a:r>
              <a:rPr lang="de-DE" sz="2000" b="1" dirty="0" err="1">
                <a:latin typeface="Hammersmith One" panose="02010703030501060504" pitchFamily="2" charset="0"/>
              </a:rPr>
              <a:t>is</a:t>
            </a:r>
            <a:r>
              <a:rPr lang="de-DE" sz="2000" b="1" dirty="0"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latin typeface="Hammersmith One" panose="02010703030501060504" pitchFamily="2" charset="0"/>
              </a:rPr>
              <a:t>the</a:t>
            </a:r>
            <a:r>
              <a:rPr lang="de-DE" sz="2000" b="1" dirty="0">
                <a:latin typeface="Hammersmith One" panose="02010703030501060504" pitchFamily="2" charset="0"/>
              </a:rPr>
              <a:t> BVA </a:t>
            </a:r>
            <a:r>
              <a:rPr lang="de-DE" sz="2000" b="1" dirty="0" err="1">
                <a:latin typeface="Hammersmith One" panose="02010703030501060504" pitchFamily="2" charset="0"/>
              </a:rPr>
              <a:t>student</a:t>
            </a:r>
            <a:r>
              <a:rPr lang="de-DE" sz="2000" b="1" dirty="0">
                <a:latin typeface="Hammersmith One" panose="02010703030501060504" pitchFamily="2" charset="0"/>
              </a:rPr>
              <a:t> </a:t>
            </a:r>
            <a:r>
              <a:rPr lang="de-DE" sz="2000" b="1" dirty="0" err="1">
                <a:latin typeface="Hammersmith One" panose="02010703030501060504" pitchFamily="2" charset="0"/>
              </a:rPr>
              <a:t>council</a:t>
            </a:r>
            <a:r>
              <a:rPr lang="de-DE" sz="2000" b="1" dirty="0">
                <a:latin typeface="Hammersmith One" panose="02010703030501060504" pitchFamily="2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de-DE" dirty="0" err="1">
                <a:latin typeface="Hammersmith One" panose="02010703030501060504" pitchFamily="2" charset="0"/>
              </a:rPr>
              <a:t>It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consists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of</a:t>
            </a:r>
            <a:r>
              <a:rPr lang="de-DE" dirty="0">
                <a:latin typeface="Hammersmith One" panose="02010703030501060504" pitchFamily="2" charset="0"/>
              </a:rPr>
              <a:t> 12 </a:t>
            </a:r>
            <a:r>
              <a:rPr lang="de-DE" dirty="0" err="1">
                <a:latin typeface="Hammersmith One" panose="02010703030501060504" pitchFamily="2" charset="0"/>
              </a:rPr>
              <a:t>students</a:t>
            </a:r>
            <a:endParaRPr lang="de-DE" dirty="0">
              <a:latin typeface="Hammersmith One" panose="02010703030501060504" pitchFamily="2" charset="0"/>
            </a:endParaRPr>
          </a:p>
          <a:p>
            <a:pPr marL="742950" lvl="1" indent="-285750">
              <a:buFontTx/>
              <a:buChar char="-"/>
            </a:pP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Which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are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elected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once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a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year</a:t>
            </a:r>
            <a:endParaRPr lang="de-DE" i="1" dirty="0">
              <a:solidFill>
                <a:schemeClr val="bg1">
                  <a:lumMod val="85000"/>
                </a:schemeClr>
              </a:solidFill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latin typeface="Hammersmith One" panose="02010703030501060504" pitchFamily="2" charset="0"/>
              </a:rPr>
              <a:t>There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are</a:t>
            </a:r>
            <a:r>
              <a:rPr lang="de-DE" dirty="0">
                <a:latin typeface="Hammersmith One" panose="02010703030501060504" pitchFamily="2" charset="0"/>
              </a:rPr>
              <a:t> 2 </a:t>
            </a:r>
            <a:r>
              <a:rPr lang="de-DE" dirty="0" err="1">
                <a:latin typeface="Hammersmith One" panose="02010703030501060504" pitchFamily="2" charset="0"/>
              </a:rPr>
              <a:t>consulting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teachers</a:t>
            </a:r>
            <a:endParaRPr lang="de-DE" dirty="0">
              <a:latin typeface="Hammersmith One" panose="02010703030501060504" pitchFamily="2" charset="0"/>
            </a:endParaRPr>
          </a:p>
          <a:p>
            <a:pPr marL="285750" indent="-285750">
              <a:buFontTx/>
              <a:buChar char="-"/>
            </a:pPr>
            <a:r>
              <a:rPr lang="de-DE" dirty="0" err="1">
                <a:latin typeface="Hammersmith One" panose="02010703030501060504" pitchFamily="2" charset="0"/>
              </a:rPr>
              <a:t>Our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meetings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are</a:t>
            </a:r>
            <a:r>
              <a:rPr lang="de-DE" dirty="0">
                <a:latin typeface="Hammersmith One" panose="02010703030501060504" pitchFamily="2" charset="0"/>
              </a:rPr>
              <a:t> </a:t>
            </a:r>
            <a:r>
              <a:rPr lang="de-DE" dirty="0" err="1">
                <a:latin typeface="Hammersmith One" panose="02010703030501060504" pitchFamily="2" charset="0"/>
              </a:rPr>
              <a:t>twice</a:t>
            </a:r>
            <a:r>
              <a:rPr lang="de-DE" dirty="0">
                <a:latin typeface="Hammersmith One" panose="02010703030501060504" pitchFamily="2" charset="0"/>
              </a:rPr>
              <a:t> a </a:t>
            </a:r>
            <a:r>
              <a:rPr lang="de-DE" dirty="0" err="1">
                <a:latin typeface="Hammersmith One" panose="02010703030501060504" pitchFamily="2" charset="0"/>
              </a:rPr>
              <a:t>week</a:t>
            </a:r>
            <a:r>
              <a:rPr lang="de-DE" dirty="0">
                <a:latin typeface="Hammersmith One" panose="02010703030501060504" pitchFamily="2" charset="0"/>
              </a:rPr>
              <a:t> on Wednesday and Friday</a:t>
            </a:r>
          </a:p>
          <a:p>
            <a:pPr marL="742950" lvl="1" indent="-285750">
              <a:buFontTx/>
              <a:buChar char="-"/>
            </a:pP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The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meetings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change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with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upcoming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class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calendar</a:t>
            </a:r>
            <a:r>
              <a:rPr lang="de-DE" i="1" dirty="0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 </a:t>
            </a:r>
            <a:r>
              <a:rPr lang="de-DE" i="1" dirty="0" err="1">
                <a:solidFill>
                  <a:schemeClr val="bg1">
                    <a:lumMod val="85000"/>
                  </a:schemeClr>
                </a:solidFill>
                <a:latin typeface="Hammersmith One" panose="02010703030501060504" pitchFamily="2" charset="0"/>
              </a:rPr>
              <a:t>changes</a:t>
            </a:r>
            <a:endParaRPr lang="de-DE" i="1" dirty="0">
              <a:solidFill>
                <a:schemeClr val="bg1">
                  <a:lumMod val="85000"/>
                </a:schemeClr>
              </a:solidFill>
              <a:latin typeface="Hammersmith One" panose="020107030305010605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f4"/>
          <p:cNvSpPr txBox="1">
            <a:spLocks noGrp="1"/>
          </p:cNvSpPr>
          <p:nvPr>
            <p:ph type="title"/>
          </p:nvPr>
        </p:nvSpPr>
        <p:spPr>
          <a:xfrm>
            <a:off x="496823" y="471714"/>
            <a:ext cx="5599170" cy="146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Hammersmith One" panose="02010703030501060504" pitchFamily="2" charset="0"/>
              </a:rPr>
              <a:t>The student council – overall information</a:t>
            </a:r>
          </a:p>
        </p:txBody>
      </p:sp>
      <p:sp>
        <p:nvSpPr>
          <p:cNvPr id="157" name="tb f4"/>
          <p:cNvSpPr txBox="1">
            <a:spLocks noGrp="1"/>
          </p:cNvSpPr>
          <p:nvPr>
            <p:ph type="body" idx="1"/>
          </p:nvPr>
        </p:nvSpPr>
        <p:spPr>
          <a:xfrm>
            <a:off x="496823" y="2011968"/>
            <a:ext cx="5889463" cy="4374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2050"/>
              </a:spcBef>
              <a:defRPr sz="4416"/>
            </a:pPr>
            <a:r>
              <a:rPr lang="en-US" sz="1400" dirty="0">
                <a:latin typeface="Hammersmith One" panose="02010703030501060504" pitchFamily="2" charset="0"/>
              </a:rPr>
              <a:t>Consists of </a:t>
            </a:r>
            <a:r>
              <a:rPr lang="en-US" sz="1400" b="1" dirty="0">
                <a:latin typeface="Hammersmith One" panose="02010703030501060504" pitchFamily="2" charset="0"/>
              </a:rPr>
              <a:t>12 students </a:t>
            </a:r>
            <a:r>
              <a:rPr lang="en-US" sz="1400" dirty="0">
                <a:latin typeface="Hammersmith One" panose="02010703030501060504" pitchFamily="2" charset="0"/>
              </a:rPr>
              <a:t>and 2 consulting teachers – elected </a:t>
            </a:r>
            <a:r>
              <a:rPr lang="en-US" sz="1400" b="1" dirty="0">
                <a:latin typeface="Hammersmith One" panose="02010703030501060504" pitchFamily="2" charset="0"/>
              </a:rPr>
              <a:t>democratically</a:t>
            </a:r>
            <a:r>
              <a:rPr lang="en-US" sz="1400" dirty="0">
                <a:latin typeface="Hammersmith One" panose="02010703030501060504" pitchFamily="2" charset="0"/>
              </a:rPr>
              <a:t> once a school year.</a:t>
            </a:r>
          </a:p>
          <a:p>
            <a:pPr>
              <a:spcBef>
                <a:spcPts val="2050"/>
              </a:spcBef>
              <a:defRPr sz="4416"/>
            </a:pPr>
            <a:r>
              <a:rPr lang="en-US" sz="1400" dirty="0">
                <a:latin typeface="Hammersmith One" panose="02010703030501060504" pitchFamily="2" charset="0"/>
              </a:rPr>
              <a:t>The objective is the </a:t>
            </a:r>
            <a:r>
              <a:rPr lang="en-US" sz="1400" b="1" dirty="0">
                <a:latin typeface="Hammersmith One" panose="02010703030501060504" pitchFamily="2" charset="0"/>
              </a:rPr>
              <a:t>connection</a:t>
            </a:r>
            <a:r>
              <a:rPr lang="en-US" sz="1400" dirty="0">
                <a:latin typeface="Hammersmith One" panose="02010703030501060504" pitchFamily="2" charset="0"/>
              </a:rPr>
              <a:t> between students and teachers, parents, the principal and the city council.</a:t>
            </a:r>
          </a:p>
          <a:p>
            <a:pPr>
              <a:spcBef>
                <a:spcPts val="2050"/>
              </a:spcBef>
              <a:defRPr sz="4416"/>
            </a:pPr>
            <a:r>
              <a:rPr lang="en-US" sz="1400" dirty="0">
                <a:latin typeface="Hammersmith One" panose="02010703030501060504" pitchFamily="2" charset="0"/>
              </a:rPr>
              <a:t>Meets </a:t>
            </a:r>
            <a:r>
              <a:rPr lang="en-US" sz="1400" b="1" dirty="0">
                <a:latin typeface="Hammersmith One" panose="02010703030501060504" pitchFamily="2" charset="0"/>
              </a:rPr>
              <a:t>twice a week </a:t>
            </a:r>
            <a:r>
              <a:rPr lang="en-US" sz="1400" dirty="0">
                <a:latin typeface="Hammersmith One" panose="02010703030501060504" pitchFamily="2" charset="0"/>
              </a:rPr>
              <a:t>for </a:t>
            </a:r>
            <a:r>
              <a:rPr lang="en-US" sz="1400" b="1" dirty="0">
                <a:latin typeface="Hammersmith One" panose="02010703030501060504" pitchFamily="2" charset="0"/>
              </a:rPr>
              <a:t>student meetings.</a:t>
            </a:r>
          </a:p>
          <a:p>
            <a:pPr>
              <a:spcBef>
                <a:spcPts val="2050"/>
              </a:spcBef>
              <a:defRPr sz="4416"/>
            </a:pPr>
            <a:r>
              <a:rPr lang="en-US" sz="1400" dirty="0">
                <a:latin typeface="Hammersmith One" panose="02010703030501060504" pitchFamily="2" charset="0"/>
              </a:rPr>
              <a:t>Is responsible for fulfilling the students‘ ideas and wishes regarding the school by:</a:t>
            </a:r>
          </a:p>
          <a:p>
            <a:pPr lvl="1">
              <a:spcBef>
                <a:spcPts val="2050"/>
              </a:spcBef>
              <a:defRPr sz="4416"/>
            </a:pPr>
            <a:r>
              <a:rPr lang="en-US" sz="1400" dirty="0">
                <a:latin typeface="Hammersmith One" panose="02010703030501060504" pitchFamily="2" charset="0"/>
              </a:rPr>
              <a:t>implementing </a:t>
            </a:r>
            <a:r>
              <a:rPr lang="en-US" sz="1400" b="1" dirty="0">
                <a:latin typeface="Hammersmith One" panose="02010703030501060504" pitchFamily="2" charset="0"/>
              </a:rPr>
              <a:t>various projects</a:t>
            </a:r>
            <a:r>
              <a:rPr lang="en-US" sz="1400" dirty="0">
                <a:latin typeface="Hammersmith One" panose="02010703030501060504" pitchFamily="2" charset="0"/>
              </a:rPr>
              <a:t> like an outside classroom or drinking fountains.</a:t>
            </a:r>
          </a:p>
          <a:p>
            <a:pPr lvl="1">
              <a:spcBef>
                <a:spcPts val="2050"/>
              </a:spcBef>
              <a:defRPr sz="4416"/>
            </a:pPr>
            <a:r>
              <a:rPr lang="en-US" sz="1400" dirty="0">
                <a:latin typeface="Hammersmith One" panose="02010703030501060504" pitchFamily="2" charset="0"/>
              </a:rPr>
              <a:t>r</a:t>
            </a:r>
            <a:r>
              <a:rPr lang="en-US" sz="1400" b="1" dirty="0">
                <a:latin typeface="Hammersmith One" panose="02010703030501060504" pitchFamily="2" charset="0"/>
              </a:rPr>
              <a:t>aising money</a:t>
            </a:r>
            <a:r>
              <a:rPr lang="en-US" sz="1400" dirty="0">
                <a:latin typeface="Hammersmith One" panose="02010703030501060504" pitchFamily="2" charset="0"/>
              </a:rPr>
              <a:t> through a sponsored walk for </a:t>
            </a:r>
            <a:r>
              <a:rPr lang="en-US" sz="1400" b="1" dirty="0">
                <a:latin typeface="Hammersmith One" panose="02010703030501060504" pitchFamily="2" charset="0"/>
              </a:rPr>
              <a:t>charity</a:t>
            </a:r>
            <a:r>
              <a:rPr lang="en-US" sz="1400" dirty="0">
                <a:latin typeface="Hammersmith One" panose="02010703030501060504" pitchFamily="2" charset="0"/>
              </a:rPr>
              <a:t> and for our school.</a:t>
            </a:r>
          </a:p>
          <a:p>
            <a:pPr lvl="1">
              <a:spcBef>
                <a:spcPts val="2050"/>
              </a:spcBef>
              <a:defRPr sz="4416"/>
            </a:pPr>
            <a:r>
              <a:rPr lang="en-US" sz="1400" dirty="0">
                <a:latin typeface="Hammersmith One" panose="02010703030501060504" pitchFamily="2" charset="0"/>
              </a:rPr>
              <a:t>enhancing knowledge in </a:t>
            </a:r>
            <a:r>
              <a:rPr lang="en-US" sz="1400" b="1" dirty="0">
                <a:latin typeface="Hammersmith One" panose="02010703030501060504" pitchFamily="2" charset="0"/>
              </a:rPr>
              <a:t>seminars</a:t>
            </a:r>
            <a:r>
              <a:rPr lang="en-US" sz="1400" dirty="0">
                <a:latin typeface="Hammersmith One" panose="02010703030501060504" pitchFamily="2" charset="0"/>
              </a:rPr>
              <a:t> and through </a:t>
            </a:r>
            <a:r>
              <a:rPr lang="en-US" sz="1400" b="1" dirty="0">
                <a:latin typeface="Hammersmith One" panose="02010703030501060504" pitchFamily="2" charset="0"/>
              </a:rPr>
              <a:t>international exchange.</a:t>
            </a:r>
          </a:p>
        </p:txBody>
      </p:sp>
      <p:grpSp>
        <p:nvGrpSpPr>
          <p:cNvPr id="4" name="pic f4">
            <a:extLst>
              <a:ext uri="{FF2B5EF4-FFF2-40B4-BE49-F238E27FC236}">
                <a16:creationId xmlns:a16="http://schemas.microsoft.com/office/drawing/2014/main" id="{DF98CDC7-DABA-57FD-3543-139877CB0C7C}"/>
              </a:ext>
            </a:extLst>
          </p:cNvPr>
          <p:cNvGrpSpPr/>
          <p:nvPr/>
        </p:nvGrpSpPr>
        <p:grpSpPr>
          <a:xfrm>
            <a:off x="5758782" y="851517"/>
            <a:ext cx="6184806" cy="5154967"/>
            <a:chOff x="5758782" y="851517"/>
            <a:chExt cx="6184806" cy="5154967"/>
          </a:xfrm>
        </p:grpSpPr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62A38935-BB53-4DF7-A56E-48DD25B68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8782" y="851517"/>
              <a:ext cx="6184806" cy="5154967"/>
            </a:xfrm>
            <a:custGeom>
              <a:avLst/>
              <a:gdLst>
                <a:gd name="connsiteX0" fmla="*/ 363179 w 6184806"/>
                <a:gd name="connsiteY0" fmla="*/ 3125191 h 5154967"/>
                <a:gd name="connsiteX1" fmla="*/ 898270 w 6184806"/>
                <a:gd name="connsiteY1" fmla="*/ 3125191 h 5154967"/>
                <a:gd name="connsiteX2" fmla="*/ 980326 w 6184806"/>
                <a:gd name="connsiteY2" fmla="*/ 3173551 h 5154967"/>
                <a:gd name="connsiteX3" fmla="*/ 1248448 w 6184806"/>
                <a:gd name="connsiteY3" fmla="*/ 3635277 h 5154967"/>
                <a:gd name="connsiteX4" fmla="*/ 1248448 w 6184806"/>
                <a:gd name="connsiteY4" fmla="*/ 3729695 h 5154967"/>
                <a:gd name="connsiteX5" fmla="*/ 980326 w 6184806"/>
                <a:gd name="connsiteY5" fmla="*/ 4191421 h 5154967"/>
                <a:gd name="connsiteX6" fmla="*/ 898270 w 6184806"/>
                <a:gd name="connsiteY6" fmla="*/ 4239781 h 5154967"/>
                <a:gd name="connsiteX7" fmla="*/ 363179 w 6184806"/>
                <a:gd name="connsiteY7" fmla="*/ 4239781 h 5154967"/>
                <a:gd name="connsiteX8" fmla="*/ 279969 w 6184806"/>
                <a:gd name="connsiteY8" fmla="*/ 4191421 h 5154967"/>
                <a:gd name="connsiteX9" fmla="*/ 13002 w 6184806"/>
                <a:gd name="connsiteY9" fmla="*/ 3729695 h 5154967"/>
                <a:gd name="connsiteX10" fmla="*/ 13002 w 6184806"/>
                <a:gd name="connsiteY10" fmla="*/ 3635277 h 5154967"/>
                <a:gd name="connsiteX11" fmla="*/ 279969 w 6184806"/>
                <a:gd name="connsiteY11" fmla="*/ 3173551 h 5154967"/>
                <a:gd name="connsiteX12" fmla="*/ 363179 w 6184806"/>
                <a:gd name="connsiteY12" fmla="*/ 3125191 h 5154967"/>
                <a:gd name="connsiteX13" fmla="*/ 2489721 w 6184806"/>
                <a:gd name="connsiteY13" fmla="*/ 570035 h 5154967"/>
                <a:gd name="connsiteX14" fmla="*/ 2764862 w 6184806"/>
                <a:gd name="connsiteY14" fmla="*/ 570035 h 5154967"/>
                <a:gd name="connsiteX15" fmla="*/ 2796959 w 6184806"/>
                <a:gd name="connsiteY15" fmla="*/ 570035 h 5154967"/>
                <a:gd name="connsiteX16" fmla="*/ 2827587 w 6184806"/>
                <a:gd name="connsiteY16" fmla="*/ 622777 h 5154967"/>
                <a:gd name="connsiteX17" fmla="*/ 2977604 w 6184806"/>
                <a:gd name="connsiteY17" fmla="*/ 881117 h 5154967"/>
                <a:gd name="connsiteX18" fmla="*/ 2977604 w 6184806"/>
                <a:gd name="connsiteY18" fmla="*/ 1025720 h 5154967"/>
                <a:gd name="connsiteX19" fmla="*/ 2566968 w 6184806"/>
                <a:gd name="connsiteY19" fmla="*/ 1732863 h 5154967"/>
                <a:gd name="connsiteX20" fmla="*/ 2441299 w 6184806"/>
                <a:gd name="connsiteY20" fmla="*/ 1806927 h 5154967"/>
                <a:gd name="connsiteX21" fmla="*/ 1621798 w 6184806"/>
                <a:gd name="connsiteY21" fmla="*/ 1806927 h 5154967"/>
                <a:gd name="connsiteX22" fmla="*/ 1583218 w 6184806"/>
                <a:gd name="connsiteY22" fmla="*/ 1801802 h 5154967"/>
                <a:gd name="connsiteX23" fmla="*/ 1556683 w 6184806"/>
                <a:gd name="connsiteY23" fmla="*/ 1790677 h 5154967"/>
                <a:gd name="connsiteX24" fmla="*/ 1572899 w 6184806"/>
                <a:gd name="connsiteY24" fmla="*/ 1762631 h 5154967"/>
                <a:gd name="connsiteX25" fmla="*/ 2147429 w 6184806"/>
                <a:gd name="connsiteY25" fmla="*/ 768968 h 5154967"/>
                <a:gd name="connsiteX26" fmla="*/ 2489721 w 6184806"/>
                <a:gd name="connsiteY26" fmla="*/ 570035 h 5154967"/>
                <a:gd name="connsiteX27" fmla="*/ 1573268 w 6184806"/>
                <a:gd name="connsiteY27" fmla="*/ 0 h 5154967"/>
                <a:gd name="connsiteX28" fmla="*/ 2497662 w 6184806"/>
                <a:gd name="connsiteY28" fmla="*/ 0 h 5154967"/>
                <a:gd name="connsiteX29" fmla="*/ 2639415 w 6184806"/>
                <a:gd name="connsiteY29" fmla="*/ 83546 h 5154967"/>
                <a:gd name="connsiteX30" fmla="*/ 2887862 w 6184806"/>
                <a:gd name="connsiteY30" fmla="*/ 511387 h 5154967"/>
                <a:gd name="connsiteX31" fmla="*/ 2915928 w 6184806"/>
                <a:gd name="connsiteY31" fmla="*/ 559720 h 5154967"/>
                <a:gd name="connsiteX32" fmla="*/ 2893844 w 6184806"/>
                <a:gd name="connsiteY32" fmla="*/ 559720 h 5154967"/>
                <a:gd name="connsiteX33" fmla="*/ 2789466 w 6184806"/>
                <a:gd name="connsiteY33" fmla="*/ 559720 h 5154967"/>
                <a:gd name="connsiteX34" fmla="*/ 2744122 w 6184806"/>
                <a:gd name="connsiteY34" fmla="*/ 481634 h 5154967"/>
                <a:gd name="connsiteX35" fmla="*/ 2570885 w 6184806"/>
                <a:gd name="connsiteY35" fmla="*/ 183309 h 5154967"/>
                <a:gd name="connsiteX36" fmla="*/ 2445216 w 6184806"/>
                <a:gd name="connsiteY36" fmla="*/ 109244 h 5154967"/>
                <a:gd name="connsiteX37" fmla="*/ 1625714 w 6184806"/>
                <a:gd name="connsiteY37" fmla="*/ 109244 h 5154967"/>
                <a:gd name="connsiteX38" fmla="*/ 1498276 w 6184806"/>
                <a:gd name="connsiteY38" fmla="*/ 183309 h 5154967"/>
                <a:gd name="connsiteX39" fmla="*/ 1089410 w 6184806"/>
                <a:gd name="connsiteY39" fmla="*/ 890450 h 5154967"/>
                <a:gd name="connsiteX40" fmla="*/ 1089410 w 6184806"/>
                <a:gd name="connsiteY40" fmla="*/ 1035054 h 5154967"/>
                <a:gd name="connsiteX41" fmla="*/ 1498276 w 6184806"/>
                <a:gd name="connsiteY41" fmla="*/ 1742196 h 5154967"/>
                <a:gd name="connsiteX42" fmla="*/ 1552039 w 6184806"/>
                <a:gd name="connsiteY42" fmla="*/ 1796421 h 5154967"/>
                <a:gd name="connsiteX43" fmla="*/ 1558260 w 6184806"/>
                <a:gd name="connsiteY43" fmla="*/ 1799029 h 5154967"/>
                <a:gd name="connsiteX44" fmla="*/ 1524911 w 6184806"/>
                <a:gd name="connsiteY44" fmla="*/ 1856707 h 5154967"/>
                <a:gd name="connsiteX45" fmla="*/ 1500108 w 6184806"/>
                <a:gd name="connsiteY45" fmla="*/ 1899604 h 5154967"/>
                <a:gd name="connsiteX46" fmla="*/ 1525834 w 6184806"/>
                <a:gd name="connsiteY46" fmla="*/ 1910390 h 5154967"/>
                <a:gd name="connsiteX47" fmla="*/ 1569352 w 6184806"/>
                <a:gd name="connsiteY47" fmla="*/ 1916170 h 5154967"/>
                <a:gd name="connsiteX48" fmla="*/ 2493745 w 6184806"/>
                <a:gd name="connsiteY48" fmla="*/ 1916170 h 5154967"/>
                <a:gd name="connsiteX49" fmla="*/ 2635498 w 6184806"/>
                <a:gd name="connsiteY49" fmla="*/ 1832627 h 5154967"/>
                <a:gd name="connsiteX50" fmla="*/ 3098693 w 6184806"/>
                <a:gd name="connsiteY50" fmla="*/ 1034974 h 5154967"/>
                <a:gd name="connsiteX51" fmla="*/ 3098693 w 6184806"/>
                <a:gd name="connsiteY51" fmla="*/ 871863 h 5154967"/>
                <a:gd name="connsiteX52" fmla="*/ 2945803 w 6184806"/>
                <a:gd name="connsiteY52" fmla="*/ 608576 h 5154967"/>
                <a:gd name="connsiteX53" fmla="*/ 2923422 w 6184806"/>
                <a:gd name="connsiteY53" fmla="*/ 570035 h 5154967"/>
                <a:gd name="connsiteX54" fmla="*/ 3027104 w 6184806"/>
                <a:gd name="connsiteY54" fmla="*/ 570035 h 5154967"/>
                <a:gd name="connsiteX55" fmla="*/ 4690846 w 6184806"/>
                <a:gd name="connsiteY55" fmla="*/ 570035 h 5154967"/>
                <a:gd name="connsiteX56" fmla="*/ 5028384 w 6184806"/>
                <a:gd name="connsiteY56" fmla="*/ 768968 h 5154967"/>
                <a:gd name="connsiteX57" fmla="*/ 6131323 w 6184806"/>
                <a:gd name="connsiteY57" fmla="*/ 2668304 h 5154967"/>
                <a:gd name="connsiteX58" fmla="*/ 6131323 w 6184806"/>
                <a:gd name="connsiteY58" fmla="*/ 3056698 h 5154967"/>
                <a:gd name="connsiteX59" fmla="*/ 5028384 w 6184806"/>
                <a:gd name="connsiteY59" fmla="*/ 4956035 h 5154967"/>
                <a:gd name="connsiteX60" fmla="*/ 4690846 w 6184806"/>
                <a:gd name="connsiteY60" fmla="*/ 5154967 h 5154967"/>
                <a:gd name="connsiteX61" fmla="*/ 2489721 w 6184806"/>
                <a:gd name="connsiteY61" fmla="*/ 5154967 h 5154967"/>
                <a:gd name="connsiteX62" fmla="*/ 2147429 w 6184806"/>
                <a:gd name="connsiteY62" fmla="*/ 4956035 h 5154967"/>
                <a:gd name="connsiteX63" fmla="*/ 1049243 w 6184806"/>
                <a:gd name="connsiteY63" fmla="*/ 3056698 h 5154967"/>
                <a:gd name="connsiteX64" fmla="*/ 1049243 w 6184806"/>
                <a:gd name="connsiteY64" fmla="*/ 2668304 h 5154967"/>
                <a:gd name="connsiteX65" fmla="*/ 1457007 w 6184806"/>
                <a:gd name="connsiteY65" fmla="*/ 1963067 h 5154967"/>
                <a:gd name="connsiteX66" fmla="*/ 1491373 w 6184806"/>
                <a:gd name="connsiteY66" fmla="*/ 1903634 h 5154967"/>
                <a:gd name="connsiteX67" fmla="*/ 1490164 w 6184806"/>
                <a:gd name="connsiteY67" fmla="*/ 1903127 h 5154967"/>
                <a:gd name="connsiteX68" fmla="*/ 1429519 w 6184806"/>
                <a:gd name="connsiteY68" fmla="*/ 1841960 h 5154967"/>
                <a:gd name="connsiteX69" fmla="*/ 968320 w 6184806"/>
                <a:gd name="connsiteY69" fmla="*/ 1044307 h 5154967"/>
                <a:gd name="connsiteX70" fmla="*/ 968320 w 6184806"/>
                <a:gd name="connsiteY70" fmla="*/ 881196 h 5154967"/>
                <a:gd name="connsiteX71" fmla="*/ 1429519 w 6184806"/>
                <a:gd name="connsiteY71" fmla="*/ 83546 h 5154967"/>
                <a:gd name="connsiteX72" fmla="*/ 1573268 w 6184806"/>
                <a:gd name="connsiteY72" fmla="*/ 0 h 515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184806" h="5154967">
                  <a:moveTo>
                    <a:pt x="363179" y="3125191"/>
                  </a:moveTo>
                  <a:cubicBezTo>
                    <a:pt x="363179" y="3125191"/>
                    <a:pt x="363179" y="3125191"/>
                    <a:pt x="898270" y="3125191"/>
                  </a:cubicBezTo>
                  <a:cubicBezTo>
                    <a:pt x="931786" y="3125191"/>
                    <a:pt x="964145" y="3143614"/>
                    <a:pt x="980326" y="3173551"/>
                  </a:cubicBezTo>
                  <a:cubicBezTo>
                    <a:pt x="980326" y="3173551"/>
                    <a:pt x="980326" y="3173551"/>
                    <a:pt x="1248448" y="3635277"/>
                  </a:cubicBezTo>
                  <a:cubicBezTo>
                    <a:pt x="1265784" y="3664063"/>
                    <a:pt x="1265784" y="3700909"/>
                    <a:pt x="1248448" y="3729695"/>
                  </a:cubicBezTo>
                  <a:cubicBezTo>
                    <a:pt x="1248448" y="3729695"/>
                    <a:pt x="1248448" y="3729695"/>
                    <a:pt x="980326" y="4191421"/>
                  </a:cubicBezTo>
                  <a:cubicBezTo>
                    <a:pt x="964145" y="4221358"/>
                    <a:pt x="931786" y="4239781"/>
                    <a:pt x="898270" y="4239781"/>
                  </a:cubicBezTo>
                  <a:cubicBezTo>
                    <a:pt x="898270" y="4239781"/>
                    <a:pt x="898270" y="4239781"/>
                    <a:pt x="363179" y="4239781"/>
                  </a:cubicBezTo>
                  <a:cubicBezTo>
                    <a:pt x="328508" y="4239781"/>
                    <a:pt x="297305" y="4221358"/>
                    <a:pt x="279969" y="4191421"/>
                  </a:cubicBezTo>
                  <a:cubicBezTo>
                    <a:pt x="279969" y="4191421"/>
                    <a:pt x="279969" y="4191421"/>
                    <a:pt x="13002" y="3729695"/>
                  </a:cubicBezTo>
                  <a:cubicBezTo>
                    <a:pt x="-4334" y="3700909"/>
                    <a:pt x="-4334" y="3664063"/>
                    <a:pt x="13002" y="3635277"/>
                  </a:cubicBezTo>
                  <a:cubicBezTo>
                    <a:pt x="13002" y="3635277"/>
                    <a:pt x="13002" y="3635277"/>
                    <a:pt x="279969" y="3173551"/>
                  </a:cubicBezTo>
                  <a:cubicBezTo>
                    <a:pt x="297305" y="3143614"/>
                    <a:pt x="328508" y="3125191"/>
                    <a:pt x="363179" y="3125191"/>
                  </a:cubicBezTo>
                  <a:close/>
                  <a:moveTo>
                    <a:pt x="2489721" y="570035"/>
                  </a:moveTo>
                  <a:cubicBezTo>
                    <a:pt x="2489721" y="570035"/>
                    <a:pt x="2489721" y="570035"/>
                    <a:pt x="2764862" y="570035"/>
                  </a:cubicBezTo>
                  <a:lnTo>
                    <a:pt x="2796959" y="570035"/>
                  </a:lnTo>
                  <a:lnTo>
                    <a:pt x="2827587" y="622777"/>
                  </a:lnTo>
                  <a:cubicBezTo>
                    <a:pt x="2870233" y="696217"/>
                    <a:pt x="2919858" y="781675"/>
                    <a:pt x="2977604" y="881117"/>
                  </a:cubicBezTo>
                  <a:cubicBezTo>
                    <a:pt x="3004153" y="925204"/>
                    <a:pt x="3004153" y="981634"/>
                    <a:pt x="2977604" y="1025720"/>
                  </a:cubicBezTo>
                  <a:cubicBezTo>
                    <a:pt x="2977604" y="1025720"/>
                    <a:pt x="2977604" y="1025720"/>
                    <a:pt x="2566968" y="1732863"/>
                  </a:cubicBezTo>
                  <a:cubicBezTo>
                    <a:pt x="2542188" y="1778712"/>
                    <a:pt x="2492629" y="1806927"/>
                    <a:pt x="2441299" y="1806927"/>
                  </a:cubicBezTo>
                  <a:cubicBezTo>
                    <a:pt x="2441299" y="1806927"/>
                    <a:pt x="2441299" y="1806927"/>
                    <a:pt x="1621798" y="1806927"/>
                  </a:cubicBezTo>
                  <a:cubicBezTo>
                    <a:pt x="1608523" y="1806927"/>
                    <a:pt x="1595580" y="1805163"/>
                    <a:pt x="1583218" y="1801802"/>
                  </a:cubicBezTo>
                  <a:lnTo>
                    <a:pt x="1556683" y="1790677"/>
                  </a:lnTo>
                  <a:lnTo>
                    <a:pt x="1572899" y="1762631"/>
                  </a:lnTo>
                  <a:cubicBezTo>
                    <a:pt x="1719523" y="1509042"/>
                    <a:pt x="1907201" y="1184448"/>
                    <a:pt x="2147429" y="768968"/>
                  </a:cubicBezTo>
                  <a:cubicBezTo>
                    <a:pt x="2218739" y="645819"/>
                    <a:pt x="2347099" y="570035"/>
                    <a:pt x="2489721" y="570035"/>
                  </a:cubicBezTo>
                  <a:close/>
                  <a:moveTo>
                    <a:pt x="1573268" y="0"/>
                  </a:moveTo>
                  <a:cubicBezTo>
                    <a:pt x="1573268" y="0"/>
                    <a:pt x="1573268" y="0"/>
                    <a:pt x="2497662" y="0"/>
                  </a:cubicBezTo>
                  <a:cubicBezTo>
                    <a:pt x="2555561" y="0"/>
                    <a:pt x="2611463" y="31828"/>
                    <a:pt x="2639415" y="83546"/>
                  </a:cubicBezTo>
                  <a:cubicBezTo>
                    <a:pt x="2639415" y="83546"/>
                    <a:pt x="2639415" y="83546"/>
                    <a:pt x="2887862" y="511387"/>
                  </a:cubicBezTo>
                  <a:lnTo>
                    <a:pt x="2915928" y="559720"/>
                  </a:lnTo>
                  <a:lnTo>
                    <a:pt x="2893844" y="559720"/>
                  </a:lnTo>
                  <a:lnTo>
                    <a:pt x="2789466" y="559720"/>
                  </a:lnTo>
                  <a:lnTo>
                    <a:pt x="2744122" y="481634"/>
                  </a:lnTo>
                  <a:cubicBezTo>
                    <a:pt x="2570885" y="183309"/>
                    <a:pt x="2570885" y="183309"/>
                    <a:pt x="2570885" y="183309"/>
                  </a:cubicBezTo>
                  <a:cubicBezTo>
                    <a:pt x="2546104" y="137459"/>
                    <a:pt x="2496545" y="109244"/>
                    <a:pt x="2445216" y="109244"/>
                  </a:cubicBezTo>
                  <a:cubicBezTo>
                    <a:pt x="1625714" y="109244"/>
                    <a:pt x="1625714" y="109244"/>
                    <a:pt x="1625714" y="109244"/>
                  </a:cubicBezTo>
                  <a:cubicBezTo>
                    <a:pt x="1572615" y="109244"/>
                    <a:pt x="1524825" y="137459"/>
                    <a:pt x="1498276" y="183309"/>
                  </a:cubicBezTo>
                  <a:cubicBezTo>
                    <a:pt x="1089410" y="890450"/>
                    <a:pt x="1089410" y="890450"/>
                    <a:pt x="1089410" y="890450"/>
                  </a:cubicBezTo>
                  <a:cubicBezTo>
                    <a:pt x="1062860" y="934537"/>
                    <a:pt x="1062860" y="990968"/>
                    <a:pt x="1089410" y="1035054"/>
                  </a:cubicBezTo>
                  <a:cubicBezTo>
                    <a:pt x="1498276" y="1742196"/>
                    <a:pt x="1498276" y="1742196"/>
                    <a:pt x="1498276" y="1742196"/>
                  </a:cubicBezTo>
                  <a:cubicBezTo>
                    <a:pt x="1511551" y="1765121"/>
                    <a:pt x="1530135" y="1783637"/>
                    <a:pt x="1552039" y="1796421"/>
                  </a:cubicBezTo>
                  <a:lnTo>
                    <a:pt x="1558260" y="1799029"/>
                  </a:lnTo>
                  <a:lnTo>
                    <a:pt x="1524911" y="1856707"/>
                  </a:lnTo>
                  <a:lnTo>
                    <a:pt x="1500108" y="1899604"/>
                  </a:lnTo>
                  <a:lnTo>
                    <a:pt x="1525834" y="1910390"/>
                  </a:lnTo>
                  <a:cubicBezTo>
                    <a:pt x="1539779" y="1914181"/>
                    <a:pt x="1554378" y="1916170"/>
                    <a:pt x="1569352" y="1916170"/>
                  </a:cubicBezTo>
                  <a:cubicBezTo>
                    <a:pt x="2493745" y="1916170"/>
                    <a:pt x="2493745" y="1916170"/>
                    <a:pt x="2493745" y="1916170"/>
                  </a:cubicBezTo>
                  <a:cubicBezTo>
                    <a:pt x="2551645" y="1916170"/>
                    <a:pt x="2607546" y="1884345"/>
                    <a:pt x="2635498" y="1832627"/>
                  </a:cubicBezTo>
                  <a:cubicBezTo>
                    <a:pt x="3098693" y="1034974"/>
                    <a:pt x="3098693" y="1034974"/>
                    <a:pt x="3098693" y="1034974"/>
                  </a:cubicBezTo>
                  <a:cubicBezTo>
                    <a:pt x="3128641" y="985246"/>
                    <a:pt x="3128641" y="921593"/>
                    <a:pt x="3098693" y="871863"/>
                  </a:cubicBezTo>
                  <a:cubicBezTo>
                    <a:pt x="3040794" y="772157"/>
                    <a:pt x="2990132" y="684914"/>
                    <a:pt x="2945803" y="608576"/>
                  </a:cubicBezTo>
                  <a:lnTo>
                    <a:pt x="2923422" y="570035"/>
                  </a:lnTo>
                  <a:lnTo>
                    <a:pt x="3027104" y="570035"/>
                  </a:lnTo>
                  <a:cubicBezTo>
                    <a:pt x="3349535" y="570035"/>
                    <a:pt x="3865424" y="570035"/>
                    <a:pt x="4690846" y="570035"/>
                  </a:cubicBezTo>
                  <a:cubicBezTo>
                    <a:pt x="4828714" y="570035"/>
                    <a:pt x="4961827" y="645819"/>
                    <a:pt x="5028384" y="768968"/>
                  </a:cubicBezTo>
                  <a:cubicBezTo>
                    <a:pt x="5028384" y="768968"/>
                    <a:pt x="5028384" y="768968"/>
                    <a:pt x="6131323" y="2668304"/>
                  </a:cubicBezTo>
                  <a:cubicBezTo>
                    <a:pt x="6202634" y="2786717"/>
                    <a:pt x="6202634" y="2938285"/>
                    <a:pt x="6131323" y="3056698"/>
                  </a:cubicBezTo>
                  <a:cubicBezTo>
                    <a:pt x="6131323" y="3056698"/>
                    <a:pt x="6131323" y="3056698"/>
                    <a:pt x="5028384" y="4956035"/>
                  </a:cubicBezTo>
                  <a:cubicBezTo>
                    <a:pt x="4961827" y="5079184"/>
                    <a:pt x="4828714" y="5154967"/>
                    <a:pt x="4690846" y="5154967"/>
                  </a:cubicBezTo>
                  <a:cubicBezTo>
                    <a:pt x="4690846" y="5154967"/>
                    <a:pt x="4690846" y="5154967"/>
                    <a:pt x="2489721" y="5154967"/>
                  </a:cubicBezTo>
                  <a:cubicBezTo>
                    <a:pt x="2347099" y="5154967"/>
                    <a:pt x="2218739" y="5079184"/>
                    <a:pt x="2147429" y="4956035"/>
                  </a:cubicBezTo>
                  <a:cubicBezTo>
                    <a:pt x="2147429" y="4956035"/>
                    <a:pt x="2147429" y="4956035"/>
                    <a:pt x="1049243" y="3056698"/>
                  </a:cubicBezTo>
                  <a:cubicBezTo>
                    <a:pt x="977932" y="2938285"/>
                    <a:pt x="977932" y="2786717"/>
                    <a:pt x="1049243" y="2668304"/>
                  </a:cubicBezTo>
                  <a:cubicBezTo>
                    <a:pt x="1049243" y="2668304"/>
                    <a:pt x="1049243" y="2668304"/>
                    <a:pt x="1457007" y="1963067"/>
                  </a:cubicBezTo>
                  <a:lnTo>
                    <a:pt x="1491373" y="1903634"/>
                  </a:lnTo>
                  <a:lnTo>
                    <a:pt x="1490164" y="1903127"/>
                  </a:lnTo>
                  <a:cubicBezTo>
                    <a:pt x="1465456" y="1888705"/>
                    <a:pt x="1444493" y="1867820"/>
                    <a:pt x="1429519" y="1841960"/>
                  </a:cubicBezTo>
                  <a:cubicBezTo>
                    <a:pt x="1429519" y="1841960"/>
                    <a:pt x="1429519" y="1841960"/>
                    <a:pt x="968320" y="1044307"/>
                  </a:cubicBezTo>
                  <a:cubicBezTo>
                    <a:pt x="938371" y="994579"/>
                    <a:pt x="938371" y="930926"/>
                    <a:pt x="968320" y="881196"/>
                  </a:cubicBezTo>
                  <a:cubicBezTo>
                    <a:pt x="968320" y="881196"/>
                    <a:pt x="968320" y="881196"/>
                    <a:pt x="1429519" y="83546"/>
                  </a:cubicBezTo>
                  <a:cubicBezTo>
                    <a:pt x="1459466" y="31828"/>
                    <a:pt x="1513373" y="0"/>
                    <a:pt x="1573268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28" name="Picture 4" descr="Gruppe Silhoutte PNG Download Bild - PNG All">
              <a:extLst>
                <a:ext uri="{FF2B5EF4-FFF2-40B4-BE49-F238E27FC236}">
                  <a16:creationId xmlns:a16="http://schemas.microsoft.com/office/drawing/2014/main" id="{2766FD97-1DB9-7A98-A94B-8C7C6575B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82072" y="2119984"/>
              <a:ext cx="3217333" cy="3217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1 f3" descr="CG_20230118_073729.jpeg">
            <a:extLst>
              <a:ext uri="{FF2B5EF4-FFF2-40B4-BE49-F238E27FC236}">
                <a16:creationId xmlns:a16="http://schemas.microsoft.com/office/drawing/2014/main" id="{3EAA4A10-CF7B-D11C-4B7D-046EBA6BD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80" r="-3" b="-3"/>
          <a:stretch/>
        </p:blipFill>
        <p:spPr>
          <a:xfrm>
            <a:off x="13920662" y="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0" name="pic2 f3" descr="CG_20230118_073711.jpeg">
            <a:extLst>
              <a:ext uri="{FF2B5EF4-FFF2-40B4-BE49-F238E27FC236}">
                <a16:creationId xmlns:a16="http://schemas.microsoft.com/office/drawing/2014/main" id="{7DCD1457-3CEF-76DD-6D8E-63B6946C7F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280" b="25280"/>
          <a:stretch/>
        </p:blipFill>
        <p:spPr>
          <a:xfrm>
            <a:off x="12423892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1" name="pic3 f3" descr="CG_20230118_073803.jpeg">
            <a:extLst>
              <a:ext uri="{FF2B5EF4-FFF2-40B4-BE49-F238E27FC236}">
                <a16:creationId xmlns:a16="http://schemas.microsoft.com/office/drawing/2014/main" id="{8C585F2B-AD16-3C8C-1A6D-4DA4EC125E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945"/>
          <a:stretch/>
        </p:blipFill>
        <p:spPr>
          <a:xfrm>
            <a:off x="-7604235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tb f3">
            <a:extLst>
              <a:ext uri="{FF2B5EF4-FFF2-40B4-BE49-F238E27FC236}">
                <a16:creationId xmlns:a16="http://schemas.microsoft.com/office/drawing/2014/main" id="{17B679CB-4B8D-231B-408D-2238713C0EE3}"/>
              </a:ext>
            </a:extLst>
          </p:cNvPr>
          <p:cNvSpPr/>
          <p:nvPr/>
        </p:nvSpPr>
        <p:spPr>
          <a:xfrm>
            <a:off x="-8822914" y="0"/>
            <a:ext cx="8331200" cy="1683658"/>
          </a:xfrm>
          <a:prstGeom prst="homePlate">
            <a:avLst>
              <a:gd name="adj" fmla="val 41458"/>
            </a:avLst>
          </a:prstGeom>
          <a:solidFill>
            <a:schemeClr val="accent6">
              <a:lumMod val="60000"/>
              <a:lumOff val="40000"/>
            </a:schemeClr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Hammersmith One" panose="02010703030501060504" pitchFamily="2" charset="0"/>
              </a:rPr>
              <a:t>Two general school assemblies a year: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ammersmith One" panose="02010703030501060504" pitchFamily="2" charset="0"/>
              </a:rPr>
              <a:t>Every tutor group sends a representative.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ammersmith One" panose="02010703030501060504" pitchFamily="2" charset="0"/>
              </a:rPr>
              <a:t>The student council informs about its activities.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ammersmith One" panose="02010703030501060504" pitchFamily="2" charset="0"/>
              </a:rPr>
              <a:t>Then, students can share their ideas and wishes.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Hammersmith One" panose="02010703030501060504" pitchFamily="2" charset="0"/>
              </a:rPr>
              <a:t>The student council is elected once a year during the general assembly</a:t>
            </a:r>
            <a:r>
              <a:rPr lang="en-US" dirty="0">
                <a:latin typeface="Hammersmith One" panose="02010703030501060504" pitchFamily="2" charset="0"/>
              </a:rPr>
              <a:t>.</a:t>
            </a:r>
          </a:p>
        </p:txBody>
      </p:sp>
      <p:sp>
        <p:nvSpPr>
          <p:cNvPr id="14" name="ectangle 174">
            <a:extLst>
              <a:ext uri="{FF2B5EF4-FFF2-40B4-BE49-F238E27FC236}">
                <a16:creationId xmlns:a16="http://schemas.microsoft.com/office/drawing/2014/main" id="{CAC62E01-4017-4AED-9E76-62890DD86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44855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76">
            <a:extLst>
              <a:ext uri="{FF2B5EF4-FFF2-40B4-BE49-F238E27FC236}">
                <a16:creationId xmlns:a16="http://schemas.microsoft.com/office/drawing/2014/main" id="{967C9438-A006-9605-28EC-A6FE45FD6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-7449129"/>
            <a:ext cx="5004061" cy="685857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he student meetings">
            <a:extLst>
              <a:ext uri="{FF2B5EF4-FFF2-40B4-BE49-F238E27FC236}">
                <a16:creationId xmlns:a16="http://schemas.microsoft.com/office/drawing/2014/main" id="{906A3B72-6164-DFD6-D190-3F47250AFBDF}"/>
              </a:ext>
            </a:extLst>
          </p:cNvPr>
          <p:cNvSpPr txBox="1">
            <a:spLocks/>
          </p:cNvSpPr>
          <p:nvPr/>
        </p:nvSpPr>
        <p:spPr>
          <a:xfrm>
            <a:off x="4086447" y="-6364029"/>
            <a:ext cx="4019107" cy="13613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21701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565" kern="1200" spc="-15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2800" b="1" spc="0">
                <a:solidFill>
                  <a:schemeClr val="bg1">
                    <a:alpha val="60000"/>
                  </a:schemeClr>
                </a:solidFill>
              </a:rPr>
              <a:t>Our school’s democratic structure </a:t>
            </a:r>
            <a:endParaRPr lang="en-US" sz="2800" b="1" spc="0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17" name="IMG_0053.jpeg" descr="IMG_0053.jpeg">
            <a:extLst>
              <a:ext uri="{FF2B5EF4-FFF2-40B4-BE49-F238E27FC236}">
                <a16:creationId xmlns:a16="http://schemas.microsoft.com/office/drawing/2014/main" id="{BEDA0AA9-DCF4-B6EC-C955-C2EB2BF7C8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710" r="33695"/>
          <a:stretch/>
        </p:blipFill>
        <p:spPr>
          <a:xfrm>
            <a:off x="-52649" y="7448551"/>
            <a:ext cx="3664432" cy="6858577"/>
          </a:xfrm>
          <a:prstGeom prst="rect">
            <a:avLst/>
          </a:prstGeom>
        </p:spPr>
      </p:pic>
      <p:sp>
        <p:nvSpPr>
          <p:cNvPr id="18" name="Our school’s democratic structure">
            <a:extLst>
              <a:ext uri="{FF2B5EF4-FFF2-40B4-BE49-F238E27FC236}">
                <a16:creationId xmlns:a16="http://schemas.microsoft.com/office/drawing/2014/main" id="{427C97F3-9099-2B39-C7C0-71ACE10E39F5}"/>
              </a:ext>
            </a:extLst>
          </p:cNvPr>
          <p:cNvSpPr txBox="1">
            <a:spLocks noGrp="1"/>
          </p:cNvSpPr>
          <p:nvPr>
            <p:ph type="body" idx="21"/>
          </p:nvPr>
        </p:nvSpPr>
        <p:spPr>
          <a:xfrm>
            <a:off x="3907766" y="-4715811"/>
            <a:ext cx="4494362" cy="30832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defTabSz="701675">
              <a:defRPr sz="4675"/>
            </a:lvl1pPr>
          </a:lstStyle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</a:rPr>
              <a:t>Every </a:t>
            </a:r>
            <a:r>
              <a:rPr lang="en-US" sz="1800" b="0" u="sng" dirty="0">
                <a:solidFill>
                  <a:schemeClr val="bg1"/>
                </a:solidFill>
              </a:rPr>
              <a:t>tutor group </a:t>
            </a:r>
            <a:r>
              <a:rPr lang="en-US" sz="1800" b="0" dirty="0">
                <a:solidFill>
                  <a:schemeClr val="bg1"/>
                </a:solidFill>
              </a:rPr>
              <a:t>has </a:t>
            </a:r>
            <a:r>
              <a:rPr lang="en-US" sz="1800" b="0" u="sng" dirty="0">
                <a:solidFill>
                  <a:schemeClr val="bg1"/>
                </a:solidFill>
              </a:rPr>
              <a:t>two representatives</a:t>
            </a:r>
            <a:r>
              <a:rPr lang="en-US" sz="1800" b="0" dirty="0">
                <a:solidFill>
                  <a:schemeClr val="bg1"/>
                </a:solidFill>
              </a:rPr>
              <a:t>: </a:t>
            </a:r>
          </a:p>
          <a:p>
            <a:pPr lvl="1">
              <a:spcAft>
                <a:spcPts val="600"/>
              </a:spcAft>
            </a:pPr>
            <a:r>
              <a:rPr lang="en-US" sz="1700" b="0" dirty="0">
                <a:solidFill>
                  <a:schemeClr val="bg1"/>
                </a:solidFill>
              </a:rPr>
              <a:t>usually, a girl and a boy,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</a:rPr>
              <a:t>In the senior years (years 10-13) there are no tutor groups, but courses, so every </a:t>
            </a:r>
            <a:r>
              <a:rPr lang="en-US" sz="1800" b="0" u="sng" dirty="0">
                <a:solidFill>
                  <a:schemeClr val="bg1"/>
                </a:solidFill>
              </a:rPr>
              <a:t>senior year </a:t>
            </a:r>
            <a:r>
              <a:rPr lang="en-US" sz="1800" b="0" dirty="0">
                <a:solidFill>
                  <a:schemeClr val="bg1"/>
                </a:solidFill>
              </a:rPr>
              <a:t>has 4-6 representatives.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bg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</a:rPr>
              <a:t>All the representatives can send messages to the student council via our school messenger or using the special mailbox.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19" name="Grafik 18" descr="Ein Bild, das Text, Gebäude, Backstein, draußen enthält.&#10;&#10;Automatisch generierte Beschreibung">
            <a:extLst>
              <a:ext uri="{FF2B5EF4-FFF2-40B4-BE49-F238E27FC236}">
                <a16:creationId xmlns:a16="http://schemas.microsoft.com/office/drawing/2014/main" id="{5790B81A-3460-C13E-6370-AF18962B34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r="-1" b="4457"/>
          <a:stretch/>
        </p:blipFill>
        <p:spPr>
          <a:xfrm>
            <a:off x="8606117" y="7448551"/>
            <a:ext cx="36317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ectangle 174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!!tbbg f7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-579"/>
            <a:ext cx="8645816" cy="685857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!!title f7"/>
          <p:cNvSpPr txBox="1"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2170121">
              <a:defRPr sz="7565" spc="-151"/>
            </a:lvl1pPr>
          </a:lstStyle>
          <a:p>
            <a:pPr lvl="0" algn="ctr" defTabSz="914400"/>
            <a:r>
              <a:rPr lang="en-US" sz="2800" b="1" kern="1200" spc="0" dirty="0">
                <a:solidFill>
                  <a:schemeClr val="bg1">
                    <a:alpha val="60000"/>
                  </a:schemeClr>
                </a:solidFill>
                <a:latin typeface="Hammersmith One" panose="02010703030501060504" pitchFamily="2" charset="0"/>
                <a:cs typeface="Vani" panose="020B0502040204020203" pitchFamily="18" charset="0"/>
              </a:rPr>
              <a:t>Our school’s democratic structure </a:t>
            </a:r>
          </a:p>
        </p:txBody>
      </p:sp>
      <p:pic>
        <p:nvPicPr>
          <p:cNvPr id="160" name="IMG_0053.jpeg" descr="IMG_0053.jpeg"/>
          <p:cNvPicPr>
            <a:picLocks noChangeAspect="1"/>
          </p:cNvPicPr>
          <p:nvPr/>
        </p:nvPicPr>
        <p:blipFill rotWithShape="1">
          <a:blip r:embed="rId2"/>
          <a:srcRect l="31710" r="33695"/>
          <a:stretch/>
        </p:blipFill>
        <p:spPr>
          <a:xfrm>
            <a:off x="-52649" y="-578"/>
            <a:ext cx="3664432" cy="6858577"/>
          </a:xfrm>
          <a:prstGeom prst="rect">
            <a:avLst/>
          </a:prstGeom>
        </p:spPr>
      </p:pic>
      <p:sp>
        <p:nvSpPr>
          <p:cNvPr id="161" name="!!tb f7"/>
          <p:cNvSpPr txBox="1">
            <a:spLocks noGrp="1"/>
          </p:cNvSpPr>
          <p:nvPr>
            <p:ph type="body" idx="21"/>
          </p:nvPr>
        </p:nvSpPr>
        <p:spPr>
          <a:xfrm>
            <a:off x="3907766" y="2732739"/>
            <a:ext cx="4494362" cy="308327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defTabSz="701675">
              <a:defRPr sz="4675"/>
            </a:lvl1pPr>
          </a:lstStyle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Every </a:t>
            </a:r>
            <a:r>
              <a:rPr lang="en-US" sz="1800" b="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tutor group </a:t>
            </a:r>
            <a:r>
              <a:rPr lang="en-US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has </a:t>
            </a:r>
            <a:r>
              <a:rPr lang="en-US" sz="1800" b="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two representatives</a:t>
            </a:r>
            <a:r>
              <a:rPr lang="en-US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: </a:t>
            </a:r>
          </a:p>
          <a:p>
            <a:pPr lvl="1">
              <a:spcAft>
                <a:spcPts val="600"/>
              </a:spcAft>
            </a:pPr>
            <a:r>
              <a:rPr lang="en-US" sz="1700" b="0" dirty="0">
                <a:solidFill>
                  <a:schemeClr val="bg1"/>
                </a:solidFill>
                <a:latin typeface="Hammersmith One" panose="02010703030501060504" pitchFamily="2" charset="0"/>
              </a:rPr>
              <a:t>usually, a girl and a boy,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In the senior years (years 10-13) there are no tutor groups, but courses, so every </a:t>
            </a:r>
            <a:r>
              <a:rPr lang="en-US" sz="1800" b="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senior year </a:t>
            </a:r>
            <a:r>
              <a:rPr lang="en-US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has 4-6 representatives.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bg1"/>
              </a:solidFill>
              <a:latin typeface="Hammersmith One" panose="02010703030501060504" pitchFamily="2" charset="0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All the representatives can send messages to the student council via our school messenger or using the special mailbox.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  <a:latin typeface="Hammersmith One" panose="02010703030501060504" pitchFamily="2" charset="0"/>
            </a:endParaRPr>
          </a:p>
        </p:txBody>
      </p:sp>
      <p:pic>
        <p:nvPicPr>
          <p:cNvPr id="3" name="Grafik 2" descr="Ein Bild, das Text, Gebäude, Backstein, draußen enthält.&#10;&#10;Automatisch generierte Beschreibung">
            <a:extLst>
              <a:ext uri="{FF2B5EF4-FFF2-40B4-BE49-F238E27FC236}">
                <a16:creationId xmlns:a16="http://schemas.microsoft.com/office/drawing/2014/main" id="{CE2835A9-2A08-4352-3688-55374AD905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r="-1" b="4457"/>
          <a:stretch/>
        </p:blipFill>
        <p:spPr>
          <a:xfrm>
            <a:off x="8606117" y="0"/>
            <a:ext cx="36317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ectangle 174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!!tbbg f7">
            <a:extLst>
              <a:ext uri="{FF2B5EF4-FFF2-40B4-BE49-F238E27FC236}">
                <a16:creationId xmlns:a16="http://schemas.microsoft.com/office/drawing/2014/main" id="{50AC25D9-1FE6-6E71-CE20-A974FC257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39" y="0"/>
            <a:ext cx="8595361" cy="6858000"/>
          </a:xfrm>
          <a:prstGeom prst="rect">
            <a:avLst/>
          </a:prstGeom>
        </p:spPr>
      </p:pic>
      <p:sp>
        <p:nvSpPr>
          <p:cNvPr id="163" name="!!title f7"/>
          <p:cNvSpPr txBox="1">
            <a:spLocks noGrp="1"/>
          </p:cNvSpPr>
          <p:nvPr>
            <p:ph type="title"/>
          </p:nvPr>
        </p:nvSpPr>
        <p:spPr>
          <a:xfrm>
            <a:off x="4086447" y="233621"/>
            <a:ext cx="4019107" cy="13613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defTabSz="2170121">
              <a:defRPr sz="7565" spc="-151"/>
            </a:lvl1pPr>
          </a:lstStyle>
          <a:p>
            <a:pPr lvl="0" defTabSz="914400"/>
            <a:r>
              <a:rPr lang="en-US" sz="2800" b="1" kern="1200" spc="0" dirty="0">
                <a:solidFill>
                  <a:schemeClr val="bg1">
                    <a:alpha val="60000"/>
                  </a:schemeClr>
                </a:solidFill>
                <a:latin typeface="Hammersmith One" panose="02010703030501060504" pitchFamily="2" charset="0"/>
                <a:cs typeface="Vani" panose="020B0502040204020203" pitchFamily="18" charset="0"/>
              </a:rPr>
              <a:t>Our school’s democratic structure </a:t>
            </a:r>
          </a:p>
        </p:txBody>
      </p:sp>
      <p:pic>
        <p:nvPicPr>
          <p:cNvPr id="160" name="IMG_0053.jpeg" descr="IMG_0053.jpeg"/>
          <p:cNvPicPr>
            <a:picLocks noChangeAspect="1"/>
          </p:cNvPicPr>
          <p:nvPr/>
        </p:nvPicPr>
        <p:blipFill rotWithShape="1">
          <a:blip r:embed="rId3"/>
          <a:srcRect l="31710" r="33695"/>
          <a:stretch/>
        </p:blipFill>
        <p:spPr>
          <a:xfrm>
            <a:off x="-52649" y="-578"/>
            <a:ext cx="3664432" cy="6858577"/>
          </a:xfrm>
          <a:prstGeom prst="rect">
            <a:avLst/>
          </a:prstGeom>
        </p:spPr>
      </p:pic>
      <p:sp>
        <p:nvSpPr>
          <p:cNvPr id="161" name="!!tb f7"/>
          <p:cNvSpPr txBox="1">
            <a:spLocks noGrp="1"/>
          </p:cNvSpPr>
          <p:nvPr>
            <p:ph type="body" idx="21"/>
          </p:nvPr>
        </p:nvSpPr>
        <p:spPr>
          <a:xfrm>
            <a:off x="3907766" y="2273300"/>
            <a:ext cx="7496834" cy="38353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defTabSz="701675">
              <a:defRPr sz="4675"/>
            </a:lvl1pPr>
          </a:lstStyle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There are general assemblies of all the representatives and the student council: </a:t>
            </a:r>
            <a:r>
              <a:rPr lang="en-US" sz="1800" b="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twice a year </a:t>
            </a:r>
            <a:r>
              <a:rPr lang="en-US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- usually in August and in January.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The parents also have a </a:t>
            </a:r>
            <a:r>
              <a:rPr lang="en-US" sz="1800" b="0" u="sng" dirty="0">
                <a:solidFill>
                  <a:schemeClr val="bg1"/>
                </a:solidFill>
                <a:latin typeface="Hammersmith One" panose="02010703030501060504" pitchFamily="2" charset="0"/>
              </a:rPr>
              <a:t>parents‘ council.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The councils work together with the headmaster to improve school life.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They also meet the mayor regularly.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Our pupils from year 5&amp;6 take part in the children‘s parliament of Dormagen.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Additionally, students in year 5 have class meetings every month, a social worker helps to organize them (German word: </a:t>
            </a:r>
            <a:r>
              <a:rPr lang="en-US" sz="1800" b="0" dirty="0" err="1">
                <a:solidFill>
                  <a:schemeClr val="bg1"/>
                </a:solidFill>
                <a:latin typeface="Hammersmith One" panose="02010703030501060504" pitchFamily="2" charset="0"/>
              </a:rPr>
              <a:t>Klassenrat</a:t>
            </a:r>
            <a:r>
              <a:rPr lang="en-US" sz="1800" b="0" dirty="0">
                <a:solidFill>
                  <a:schemeClr val="bg1"/>
                </a:solidFill>
                <a:latin typeface="Hammersmith One" panose="02010703030501060504" pitchFamily="2" charset="0"/>
              </a:rPr>
              <a:t>).</a:t>
            </a:r>
          </a:p>
        </p:txBody>
      </p:sp>
      <p:pic>
        <p:nvPicPr>
          <p:cNvPr id="3" name="Grafik 2" descr="Ein Bild, das Text, Gebäude, Backstein, draußen enthält.&#10;&#10;Automatisch generierte Beschreibung">
            <a:extLst>
              <a:ext uri="{FF2B5EF4-FFF2-40B4-BE49-F238E27FC236}">
                <a16:creationId xmlns:a16="http://schemas.microsoft.com/office/drawing/2014/main" id="{CE2835A9-2A08-4352-3688-55374AD905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r="-1" b="4457"/>
          <a:stretch/>
        </p:blipFill>
        <p:spPr>
          <a:xfrm>
            <a:off x="12717464" y="0"/>
            <a:ext cx="3631750" cy="6858000"/>
          </a:xfrm>
          <a:prstGeom prst="rect">
            <a:avLst/>
          </a:prstGeom>
        </p:spPr>
      </p:pic>
      <p:grpSp>
        <p:nvGrpSpPr>
          <p:cNvPr id="5" name="pic f4">
            <a:extLst>
              <a:ext uri="{FF2B5EF4-FFF2-40B4-BE49-F238E27FC236}">
                <a16:creationId xmlns:a16="http://schemas.microsoft.com/office/drawing/2014/main" id="{C01D41FF-B177-F5BC-1D95-BB3421B557DE}"/>
              </a:ext>
            </a:extLst>
          </p:cNvPr>
          <p:cNvGrpSpPr/>
          <p:nvPr/>
        </p:nvGrpSpPr>
        <p:grpSpPr>
          <a:xfrm>
            <a:off x="13054921" y="851516"/>
            <a:ext cx="6184806" cy="5154967"/>
            <a:chOff x="5758782" y="851517"/>
            <a:chExt cx="6184806" cy="5154967"/>
          </a:xfrm>
        </p:grpSpPr>
        <p:sp>
          <p:nvSpPr>
            <p:cNvPr id="6" name="Freeform: Shape 1039">
              <a:extLst>
                <a:ext uri="{FF2B5EF4-FFF2-40B4-BE49-F238E27FC236}">
                  <a16:creationId xmlns:a16="http://schemas.microsoft.com/office/drawing/2014/main" id="{EE9E7AA2-C04B-D93E-B64A-0E15DCF03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8782" y="851517"/>
              <a:ext cx="6184806" cy="5154967"/>
            </a:xfrm>
            <a:custGeom>
              <a:avLst/>
              <a:gdLst>
                <a:gd name="connsiteX0" fmla="*/ 363179 w 6184806"/>
                <a:gd name="connsiteY0" fmla="*/ 3125191 h 5154967"/>
                <a:gd name="connsiteX1" fmla="*/ 898270 w 6184806"/>
                <a:gd name="connsiteY1" fmla="*/ 3125191 h 5154967"/>
                <a:gd name="connsiteX2" fmla="*/ 980326 w 6184806"/>
                <a:gd name="connsiteY2" fmla="*/ 3173551 h 5154967"/>
                <a:gd name="connsiteX3" fmla="*/ 1248448 w 6184806"/>
                <a:gd name="connsiteY3" fmla="*/ 3635277 h 5154967"/>
                <a:gd name="connsiteX4" fmla="*/ 1248448 w 6184806"/>
                <a:gd name="connsiteY4" fmla="*/ 3729695 h 5154967"/>
                <a:gd name="connsiteX5" fmla="*/ 980326 w 6184806"/>
                <a:gd name="connsiteY5" fmla="*/ 4191421 h 5154967"/>
                <a:gd name="connsiteX6" fmla="*/ 898270 w 6184806"/>
                <a:gd name="connsiteY6" fmla="*/ 4239781 h 5154967"/>
                <a:gd name="connsiteX7" fmla="*/ 363179 w 6184806"/>
                <a:gd name="connsiteY7" fmla="*/ 4239781 h 5154967"/>
                <a:gd name="connsiteX8" fmla="*/ 279969 w 6184806"/>
                <a:gd name="connsiteY8" fmla="*/ 4191421 h 5154967"/>
                <a:gd name="connsiteX9" fmla="*/ 13002 w 6184806"/>
                <a:gd name="connsiteY9" fmla="*/ 3729695 h 5154967"/>
                <a:gd name="connsiteX10" fmla="*/ 13002 w 6184806"/>
                <a:gd name="connsiteY10" fmla="*/ 3635277 h 5154967"/>
                <a:gd name="connsiteX11" fmla="*/ 279969 w 6184806"/>
                <a:gd name="connsiteY11" fmla="*/ 3173551 h 5154967"/>
                <a:gd name="connsiteX12" fmla="*/ 363179 w 6184806"/>
                <a:gd name="connsiteY12" fmla="*/ 3125191 h 5154967"/>
                <a:gd name="connsiteX13" fmla="*/ 2489721 w 6184806"/>
                <a:gd name="connsiteY13" fmla="*/ 570035 h 5154967"/>
                <a:gd name="connsiteX14" fmla="*/ 2764862 w 6184806"/>
                <a:gd name="connsiteY14" fmla="*/ 570035 h 5154967"/>
                <a:gd name="connsiteX15" fmla="*/ 2796959 w 6184806"/>
                <a:gd name="connsiteY15" fmla="*/ 570035 h 5154967"/>
                <a:gd name="connsiteX16" fmla="*/ 2827587 w 6184806"/>
                <a:gd name="connsiteY16" fmla="*/ 622777 h 5154967"/>
                <a:gd name="connsiteX17" fmla="*/ 2977604 w 6184806"/>
                <a:gd name="connsiteY17" fmla="*/ 881117 h 5154967"/>
                <a:gd name="connsiteX18" fmla="*/ 2977604 w 6184806"/>
                <a:gd name="connsiteY18" fmla="*/ 1025720 h 5154967"/>
                <a:gd name="connsiteX19" fmla="*/ 2566968 w 6184806"/>
                <a:gd name="connsiteY19" fmla="*/ 1732863 h 5154967"/>
                <a:gd name="connsiteX20" fmla="*/ 2441299 w 6184806"/>
                <a:gd name="connsiteY20" fmla="*/ 1806927 h 5154967"/>
                <a:gd name="connsiteX21" fmla="*/ 1621798 w 6184806"/>
                <a:gd name="connsiteY21" fmla="*/ 1806927 h 5154967"/>
                <a:gd name="connsiteX22" fmla="*/ 1583218 w 6184806"/>
                <a:gd name="connsiteY22" fmla="*/ 1801802 h 5154967"/>
                <a:gd name="connsiteX23" fmla="*/ 1556683 w 6184806"/>
                <a:gd name="connsiteY23" fmla="*/ 1790677 h 5154967"/>
                <a:gd name="connsiteX24" fmla="*/ 1572899 w 6184806"/>
                <a:gd name="connsiteY24" fmla="*/ 1762631 h 5154967"/>
                <a:gd name="connsiteX25" fmla="*/ 2147429 w 6184806"/>
                <a:gd name="connsiteY25" fmla="*/ 768968 h 5154967"/>
                <a:gd name="connsiteX26" fmla="*/ 2489721 w 6184806"/>
                <a:gd name="connsiteY26" fmla="*/ 570035 h 5154967"/>
                <a:gd name="connsiteX27" fmla="*/ 1573268 w 6184806"/>
                <a:gd name="connsiteY27" fmla="*/ 0 h 5154967"/>
                <a:gd name="connsiteX28" fmla="*/ 2497662 w 6184806"/>
                <a:gd name="connsiteY28" fmla="*/ 0 h 5154967"/>
                <a:gd name="connsiteX29" fmla="*/ 2639415 w 6184806"/>
                <a:gd name="connsiteY29" fmla="*/ 83546 h 5154967"/>
                <a:gd name="connsiteX30" fmla="*/ 2887862 w 6184806"/>
                <a:gd name="connsiteY30" fmla="*/ 511387 h 5154967"/>
                <a:gd name="connsiteX31" fmla="*/ 2915928 w 6184806"/>
                <a:gd name="connsiteY31" fmla="*/ 559720 h 5154967"/>
                <a:gd name="connsiteX32" fmla="*/ 2893844 w 6184806"/>
                <a:gd name="connsiteY32" fmla="*/ 559720 h 5154967"/>
                <a:gd name="connsiteX33" fmla="*/ 2789466 w 6184806"/>
                <a:gd name="connsiteY33" fmla="*/ 559720 h 5154967"/>
                <a:gd name="connsiteX34" fmla="*/ 2744122 w 6184806"/>
                <a:gd name="connsiteY34" fmla="*/ 481634 h 5154967"/>
                <a:gd name="connsiteX35" fmla="*/ 2570885 w 6184806"/>
                <a:gd name="connsiteY35" fmla="*/ 183309 h 5154967"/>
                <a:gd name="connsiteX36" fmla="*/ 2445216 w 6184806"/>
                <a:gd name="connsiteY36" fmla="*/ 109244 h 5154967"/>
                <a:gd name="connsiteX37" fmla="*/ 1625714 w 6184806"/>
                <a:gd name="connsiteY37" fmla="*/ 109244 h 5154967"/>
                <a:gd name="connsiteX38" fmla="*/ 1498276 w 6184806"/>
                <a:gd name="connsiteY38" fmla="*/ 183309 h 5154967"/>
                <a:gd name="connsiteX39" fmla="*/ 1089410 w 6184806"/>
                <a:gd name="connsiteY39" fmla="*/ 890450 h 5154967"/>
                <a:gd name="connsiteX40" fmla="*/ 1089410 w 6184806"/>
                <a:gd name="connsiteY40" fmla="*/ 1035054 h 5154967"/>
                <a:gd name="connsiteX41" fmla="*/ 1498276 w 6184806"/>
                <a:gd name="connsiteY41" fmla="*/ 1742196 h 5154967"/>
                <a:gd name="connsiteX42" fmla="*/ 1552039 w 6184806"/>
                <a:gd name="connsiteY42" fmla="*/ 1796421 h 5154967"/>
                <a:gd name="connsiteX43" fmla="*/ 1558260 w 6184806"/>
                <a:gd name="connsiteY43" fmla="*/ 1799029 h 5154967"/>
                <a:gd name="connsiteX44" fmla="*/ 1524911 w 6184806"/>
                <a:gd name="connsiteY44" fmla="*/ 1856707 h 5154967"/>
                <a:gd name="connsiteX45" fmla="*/ 1500108 w 6184806"/>
                <a:gd name="connsiteY45" fmla="*/ 1899604 h 5154967"/>
                <a:gd name="connsiteX46" fmla="*/ 1525834 w 6184806"/>
                <a:gd name="connsiteY46" fmla="*/ 1910390 h 5154967"/>
                <a:gd name="connsiteX47" fmla="*/ 1569352 w 6184806"/>
                <a:gd name="connsiteY47" fmla="*/ 1916170 h 5154967"/>
                <a:gd name="connsiteX48" fmla="*/ 2493745 w 6184806"/>
                <a:gd name="connsiteY48" fmla="*/ 1916170 h 5154967"/>
                <a:gd name="connsiteX49" fmla="*/ 2635498 w 6184806"/>
                <a:gd name="connsiteY49" fmla="*/ 1832627 h 5154967"/>
                <a:gd name="connsiteX50" fmla="*/ 3098693 w 6184806"/>
                <a:gd name="connsiteY50" fmla="*/ 1034974 h 5154967"/>
                <a:gd name="connsiteX51" fmla="*/ 3098693 w 6184806"/>
                <a:gd name="connsiteY51" fmla="*/ 871863 h 5154967"/>
                <a:gd name="connsiteX52" fmla="*/ 2945803 w 6184806"/>
                <a:gd name="connsiteY52" fmla="*/ 608576 h 5154967"/>
                <a:gd name="connsiteX53" fmla="*/ 2923422 w 6184806"/>
                <a:gd name="connsiteY53" fmla="*/ 570035 h 5154967"/>
                <a:gd name="connsiteX54" fmla="*/ 3027104 w 6184806"/>
                <a:gd name="connsiteY54" fmla="*/ 570035 h 5154967"/>
                <a:gd name="connsiteX55" fmla="*/ 4690846 w 6184806"/>
                <a:gd name="connsiteY55" fmla="*/ 570035 h 5154967"/>
                <a:gd name="connsiteX56" fmla="*/ 5028384 w 6184806"/>
                <a:gd name="connsiteY56" fmla="*/ 768968 h 5154967"/>
                <a:gd name="connsiteX57" fmla="*/ 6131323 w 6184806"/>
                <a:gd name="connsiteY57" fmla="*/ 2668304 h 5154967"/>
                <a:gd name="connsiteX58" fmla="*/ 6131323 w 6184806"/>
                <a:gd name="connsiteY58" fmla="*/ 3056698 h 5154967"/>
                <a:gd name="connsiteX59" fmla="*/ 5028384 w 6184806"/>
                <a:gd name="connsiteY59" fmla="*/ 4956035 h 5154967"/>
                <a:gd name="connsiteX60" fmla="*/ 4690846 w 6184806"/>
                <a:gd name="connsiteY60" fmla="*/ 5154967 h 5154967"/>
                <a:gd name="connsiteX61" fmla="*/ 2489721 w 6184806"/>
                <a:gd name="connsiteY61" fmla="*/ 5154967 h 5154967"/>
                <a:gd name="connsiteX62" fmla="*/ 2147429 w 6184806"/>
                <a:gd name="connsiteY62" fmla="*/ 4956035 h 5154967"/>
                <a:gd name="connsiteX63" fmla="*/ 1049243 w 6184806"/>
                <a:gd name="connsiteY63" fmla="*/ 3056698 h 5154967"/>
                <a:gd name="connsiteX64" fmla="*/ 1049243 w 6184806"/>
                <a:gd name="connsiteY64" fmla="*/ 2668304 h 5154967"/>
                <a:gd name="connsiteX65" fmla="*/ 1457007 w 6184806"/>
                <a:gd name="connsiteY65" fmla="*/ 1963067 h 5154967"/>
                <a:gd name="connsiteX66" fmla="*/ 1491373 w 6184806"/>
                <a:gd name="connsiteY66" fmla="*/ 1903634 h 5154967"/>
                <a:gd name="connsiteX67" fmla="*/ 1490164 w 6184806"/>
                <a:gd name="connsiteY67" fmla="*/ 1903127 h 5154967"/>
                <a:gd name="connsiteX68" fmla="*/ 1429519 w 6184806"/>
                <a:gd name="connsiteY68" fmla="*/ 1841960 h 5154967"/>
                <a:gd name="connsiteX69" fmla="*/ 968320 w 6184806"/>
                <a:gd name="connsiteY69" fmla="*/ 1044307 h 5154967"/>
                <a:gd name="connsiteX70" fmla="*/ 968320 w 6184806"/>
                <a:gd name="connsiteY70" fmla="*/ 881196 h 5154967"/>
                <a:gd name="connsiteX71" fmla="*/ 1429519 w 6184806"/>
                <a:gd name="connsiteY71" fmla="*/ 83546 h 5154967"/>
                <a:gd name="connsiteX72" fmla="*/ 1573268 w 6184806"/>
                <a:gd name="connsiteY72" fmla="*/ 0 h 515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184806" h="5154967">
                  <a:moveTo>
                    <a:pt x="363179" y="3125191"/>
                  </a:moveTo>
                  <a:cubicBezTo>
                    <a:pt x="363179" y="3125191"/>
                    <a:pt x="363179" y="3125191"/>
                    <a:pt x="898270" y="3125191"/>
                  </a:cubicBezTo>
                  <a:cubicBezTo>
                    <a:pt x="931786" y="3125191"/>
                    <a:pt x="964145" y="3143614"/>
                    <a:pt x="980326" y="3173551"/>
                  </a:cubicBezTo>
                  <a:cubicBezTo>
                    <a:pt x="980326" y="3173551"/>
                    <a:pt x="980326" y="3173551"/>
                    <a:pt x="1248448" y="3635277"/>
                  </a:cubicBezTo>
                  <a:cubicBezTo>
                    <a:pt x="1265784" y="3664063"/>
                    <a:pt x="1265784" y="3700909"/>
                    <a:pt x="1248448" y="3729695"/>
                  </a:cubicBezTo>
                  <a:cubicBezTo>
                    <a:pt x="1248448" y="3729695"/>
                    <a:pt x="1248448" y="3729695"/>
                    <a:pt x="980326" y="4191421"/>
                  </a:cubicBezTo>
                  <a:cubicBezTo>
                    <a:pt x="964145" y="4221358"/>
                    <a:pt x="931786" y="4239781"/>
                    <a:pt x="898270" y="4239781"/>
                  </a:cubicBezTo>
                  <a:cubicBezTo>
                    <a:pt x="898270" y="4239781"/>
                    <a:pt x="898270" y="4239781"/>
                    <a:pt x="363179" y="4239781"/>
                  </a:cubicBezTo>
                  <a:cubicBezTo>
                    <a:pt x="328508" y="4239781"/>
                    <a:pt x="297305" y="4221358"/>
                    <a:pt x="279969" y="4191421"/>
                  </a:cubicBezTo>
                  <a:cubicBezTo>
                    <a:pt x="279969" y="4191421"/>
                    <a:pt x="279969" y="4191421"/>
                    <a:pt x="13002" y="3729695"/>
                  </a:cubicBezTo>
                  <a:cubicBezTo>
                    <a:pt x="-4334" y="3700909"/>
                    <a:pt x="-4334" y="3664063"/>
                    <a:pt x="13002" y="3635277"/>
                  </a:cubicBezTo>
                  <a:cubicBezTo>
                    <a:pt x="13002" y="3635277"/>
                    <a:pt x="13002" y="3635277"/>
                    <a:pt x="279969" y="3173551"/>
                  </a:cubicBezTo>
                  <a:cubicBezTo>
                    <a:pt x="297305" y="3143614"/>
                    <a:pt x="328508" y="3125191"/>
                    <a:pt x="363179" y="3125191"/>
                  </a:cubicBezTo>
                  <a:close/>
                  <a:moveTo>
                    <a:pt x="2489721" y="570035"/>
                  </a:moveTo>
                  <a:cubicBezTo>
                    <a:pt x="2489721" y="570035"/>
                    <a:pt x="2489721" y="570035"/>
                    <a:pt x="2764862" y="570035"/>
                  </a:cubicBezTo>
                  <a:lnTo>
                    <a:pt x="2796959" y="570035"/>
                  </a:lnTo>
                  <a:lnTo>
                    <a:pt x="2827587" y="622777"/>
                  </a:lnTo>
                  <a:cubicBezTo>
                    <a:pt x="2870233" y="696217"/>
                    <a:pt x="2919858" y="781675"/>
                    <a:pt x="2977604" y="881117"/>
                  </a:cubicBezTo>
                  <a:cubicBezTo>
                    <a:pt x="3004153" y="925204"/>
                    <a:pt x="3004153" y="981634"/>
                    <a:pt x="2977604" y="1025720"/>
                  </a:cubicBezTo>
                  <a:cubicBezTo>
                    <a:pt x="2977604" y="1025720"/>
                    <a:pt x="2977604" y="1025720"/>
                    <a:pt x="2566968" y="1732863"/>
                  </a:cubicBezTo>
                  <a:cubicBezTo>
                    <a:pt x="2542188" y="1778712"/>
                    <a:pt x="2492629" y="1806927"/>
                    <a:pt x="2441299" y="1806927"/>
                  </a:cubicBezTo>
                  <a:cubicBezTo>
                    <a:pt x="2441299" y="1806927"/>
                    <a:pt x="2441299" y="1806927"/>
                    <a:pt x="1621798" y="1806927"/>
                  </a:cubicBezTo>
                  <a:cubicBezTo>
                    <a:pt x="1608523" y="1806927"/>
                    <a:pt x="1595580" y="1805163"/>
                    <a:pt x="1583218" y="1801802"/>
                  </a:cubicBezTo>
                  <a:lnTo>
                    <a:pt x="1556683" y="1790677"/>
                  </a:lnTo>
                  <a:lnTo>
                    <a:pt x="1572899" y="1762631"/>
                  </a:lnTo>
                  <a:cubicBezTo>
                    <a:pt x="1719523" y="1509042"/>
                    <a:pt x="1907201" y="1184448"/>
                    <a:pt x="2147429" y="768968"/>
                  </a:cubicBezTo>
                  <a:cubicBezTo>
                    <a:pt x="2218739" y="645819"/>
                    <a:pt x="2347099" y="570035"/>
                    <a:pt x="2489721" y="570035"/>
                  </a:cubicBezTo>
                  <a:close/>
                  <a:moveTo>
                    <a:pt x="1573268" y="0"/>
                  </a:moveTo>
                  <a:cubicBezTo>
                    <a:pt x="1573268" y="0"/>
                    <a:pt x="1573268" y="0"/>
                    <a:pt x="2497662" y="0"/>
                  </a:cubicBezTo>
                  <a:cubicBezTo>
                    <a:pt x="2555561" y="0"/>
                    <a:pt x="2611463" y="31828"/>
                    <a:pt x="2639415" y="83546"/>
                  </a:cubicBezTo>
                  <a:cubicBezTo>
                    <a:pt x="2639415" y="83546"/>
                    <a:pt x="2639415" y="83546"/>
                    <a:pt x="2887862" y="511387"/>
                  </a:cubicBezTo>
                  <a:lnTo>
                    <a:pt x="2915928" y="559720"/>
                  </a:lnTo>
                  <a:lnTo>
                    <a:pt x="2893844" y="559720"/>
                  </a:lnTo>
                  <a:lnTo>
                    <a:pt x="2789466" y="559720"/>
                  </a:lnTo>
                  <a:lnTo>
                    <a:pt x="2744122" y="481634"/>
                  </a:lnTo>
                  <a:cubicBezTo>
                    <a:pt x="2570885" y="183309"/>
                    <a:pt x="2570885" y="183309"/>
                    <a:pt x="2570885" y="183309"/>
                  </a:cubicBezTo>
                  <a:cubicBezTo>
                    <a:pt x="2546104" y="137459"/>
                    <a:pt x="2496545" y="109244"/>
                    <a:pt x="2445216" y="109244"/>
                  </a:cubicBezTo>
                  <a:cubicBezTo>
                    <a:pt x="1625714" y="109244"/>
                    <a:pt x="1625714" y="109244"/>
                    <a:pt x="1625714" y="109244"/>
                  </a:cubicBezTo>
                  <a:cubicBezTo>
                    <a:pt x="1572615" y="109244"/>
                    <a:pt x="1524825" y="137459"/>
                    <a:pt x="1498276" y="183309"/>
                  </a:cubicBezTo>
                  <a:cubicBezTo>
                    <a:pt x="1089410" y="890450"/>
                    <a:pt x="1089410" y="890450"/>
                    <a:pt x="1089410" y="890450"/>
                  </a:cubicBezTo>
                  <a:cubicBezTo>
                    <a:pt x="1062860" y="934537"/>
                    <a:pt x="1062860" y="990968"/>
                    <a:pt x="1089410" y="1035054"/>
                  </a:cubicBezTo>
                  <a:cubicBezTo>
                    <a:pt x="1498276" y="1742196"/>
                    <a:pt x="1498276" y="1742196"/>
                    <a:pt x="1498276" y="1742196"/>
                  </a:cubicBezTo>
                  <a:cubicBezTo>
                    <a:pt x="1511551" y="1765121"/>
                    <a:pt x="1530135" y="1783637"/>
                    <a:pt x="1552039" y="1796421"/>
                  </a:cubicBezTo>
                  <a:lnTo>
                    <a:pt x="1558260" y="1799029"/>
                  </a:lnTo>
                  <a:lnTo>
                    <a:pt x="1524911" y="1856707"/>
                  </a:lnTo>
                  <a:lnTo>
                    <a:pt x="1500108" y="1899604"/>
                  </a:lnTo>
                  <a:lnTo>
                    <a:pt x="1525834" y="1910390"/>
                  </a:lnTo>
                  <a:cubicBezTo>
                    <a:pt x="1539779" y="1914181"/>
                    <a:pt x="1554378" y="1916170"/>
                    <a:pt x="1569352" y="1916170"/>
                  </a:cubicBezTo>
                  <a:cubicBezTo>
                    <a:pt x="2493745" y="1916170"/>
                    <a:pt x="2493745" y="1916170"/>
                    <a:pt x="2493745" y="1916170"/>
                  </a:cubicBezTo>
                  <a:cubicBezTo>
                    <a:pt x="2551645" y="1916170"/>
                    <a:pt x="2607546" y="1884345"/>
                    <a:pt x="2635498" y="1832627"/>
                  </a:cubicBezTo>
                  <a:cubicBezTo>
                    <a:pt x="3098693" y="1034974"/>
                    <a:pt x="3098693" y="1034974"/>
                    <a:pt x="3098693" y="1034974"/>
                  </a:cubicBezTo>
                  <a:cubicBezTo>
                    <a:pt x="3128641" y="985246"/>
                    <a:pt x="3128641" y="921593"/>
                    <a:pt x="3098693" y="871863"/>
                  </a:cubicBezTo>
                  <a:cubicBezTo>
                    <a:pt x="3040794" y="772157"/>
                    <a:pt x="2990132" y="684914"/>
                    <a:pt x="2945803" y="608576"/>
                  </a:cubicBezTo>
                  <a:lnTo>
                    <a:pt x="2923422" y="570035"/>
                  </a:lnTo>
                  <a:lnTo>
                    <a:pt x="3027104" y="570035"/>
                  </a:lnTo>
                  <a:cubicBezTo>
                    <a:pt x="3349535" y="570035"/>
                    <a:pt x="3865424" y="570035"/>
                    <a:pt x="4690846" y="570035"/>
                  </a:cubicBezTo>
                  <a:cubicBezTo>
                    <a:pt x="4828714" y="570035"/>
                    <a:pt x="4961827" y="645819"/>
                    <a:pt x="5028384" y="768968"/>
                  </a:cubicBezTo>
                  <a:cubicBezTo>
                    <a:pt x="5028384" y="768968"/>
                    <a:pt x="5028384" y="768968"/>
                    <a:pt x="6131323" y="2668304"/>
                  </a:cubicBezTo>
                  <a:cubicBezTo>
                    <a:pt x="6202634" y="2786717"/>
                    <a:pt x="6202634" y="2938285"/>
                    <a:pt x="6131323" y="3056698"/>
                  </a:cubicBezTo>
                  <a:cubicBezTo>
                    <a:pt x="6131323" y="3056698"/>
                    <a:pt x="6131323" y="3056698"/>
                    <a:pt x="5028384" y="4956035"/>
                  </a:cubicBezTo>
                  <a:cubicBezTo>
                    <a:pt x="4961827" y="5079184"/>
                    <a:pt x="4828714" y="5154967"/>
                    <a:pt x="4690846" y="5154967"/>
                  </a:cubicBezTo>
                  <a:cubicBezTo>
                    <a:pt x="4690846" y="5154967"/>
                    <a:pt x="4690846" y="5154967"/>
                    <a:pt x="2489721" y="5154967"/>
                  </a:cubicBezTo>
                  <a:cubicBezTo>
                    <a:pt x="2347099" y="5154967"/>
                    <a:pt x="2218739" y="5079184"/>
                    <a:pt x="2147429" y="4956035"/>
                  </a:cubicBezTo>
                  <a:cubicBezTo>
                    <a:pt x="2147429" y="4956035"/>
                    <a:pt x="2147429" y="4956035"/>
                    <a:pt x="1049243" y="3056698"/>
                  </a:cubicBezTo>
                  <a:cubicBezTo>
                    <a:pt x="977932" y="2938285"/>
                    <a:pt x="977932" y="2786717"/>
                    <a:pt x="1049243" y="2668304"/>
                  </a:cubicBezTo>
                  <a:cubicBezTo>
                    <a:pt x="1049243" y="2668304"/>
                    <a:pt x="1049243" y="2668304"/>
                    <a:pt x="1457007" y="1963067"/>
                  </a:cubicBezTo>
                  <a:lnTo>
                    <a:pt x="1491373" y="1903634"/>
                  </a:lnTo>
                  <a:lnTo>
                    <a:pt x="1490164" y="1903127"/>
                  </a:lnTo>
                  <a:cubicBezTo>
                    <a:pt x="1465456" y="1888705"/>
                    <a:pt x="1444493" y="1867820"/>
                    <a:pt x="1429519" y="1841960"/>
                  </a:cubicBezTo>
                  <a:cubicBezTo>
                    <a:pt x="1429519" y="1841960"/>
                    <a:pt x="1429519" y="1841960"/>
                    <a:pt x="968320" y="1044307"/>
                  </a:cubicBezTo>
                  <a:cubicBezTo>
                    <a:pt x="938371" y="994579"/>
                    <a:pt x="938371" y="930926"/>
                    <a:pt x="968320" y="881196"/>
                  </a:cubicBezTo>
                  <a:cubicBezTo>
                    <a:pt x="968320" y="881196"/>
                    <a:pt x="968320" y="881196"/>
                    <a:pt x="1429519" y="83546"/>
                  </a:cubicBezTo>
                  <a:cubicBezTo>
                    <a:pt x="1459466" y="31828"/>
                    <a:pt x="1513373" y="0"/>
                    <a:pt x="1573268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7" name="Picture 4" descr="Gruppe Silhoutte PNG Download Bild - PNG All">
              <a:extLst>
                <a:ext uri="{FF2B5EF4-FFF2-40B4-BE49-F238E27FC236}">
                  <a16:creationId xmlns:a16="http://schemas.microsoft.com/office/drawing/2014/main" id="{90898F2B-E13A-349A-3C83-2C4E3AE38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82072" y="2119984"/>
              <a:ext cx="3217333" cy="3217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le f4">
            <a:extLst>
              <a:ext uri="{FF2B5EF4-FFF2-40B4-BE49-F238E27FC236}">
                <a16:creationId xmlns:a16="http://schemas.microsoft.com/office/drawing/2014/main" id="{231303E8-62D6-A43C-139F-0B5476C5A9F8}"/>
              </a:ext>
            </a:extLst>
          </p:cNvPr>
          <p:cNvSpPr txBox="1">
            <a:spLocks/>
          </p:cNvSpPr>
          <p:nvPr/>
        </p:nvSpPr>
        <p:spPr>
          <a:xfrm>
            <a:off x="-6467576" y="471714"/>
            <a:ext cx="5889462" cy="146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latin typeface="Hammersmith One" panose="02010703030501060504" pitchFamily="2" charset="0"/>
              </a:rPr>
              <a:t>School assemblies with the headmaster/teachers /parents</a:t>
            </a:r>
            <a:endParaRPr lang="en-US" sz="4000" b="1" dirty="0">
              <a:latin typeface="Hammersmith One" panose="02010703030501060504" pitchFamily="2" charset="0"/>
            </a:endParaRPr>
          </a:p>
        </p:txBody>
      </p:sp>
      <p:sp>
        <p:nvSpPr>
          <p:cNvPr id="9" name="tb f4">
            <a:extLst>
              <a:ext uri="{FF2B5EF4-FFF2-40B4-BE49-F238E27FC236}">
                <a16:creationId xmlns:a16="http://schemas.microsoft.com/office/drawing/2014/main" id="{3AE23362-E71D-9DB6-CDE7-E5F29B1D98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6467576" y="2011968"/>
            <a:ext cx="5889463" cy="4374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050"/>
              </a:spcBef>
              <a:buNone/>
              <a:defRPr sz="4416"/>
            </a:pPr>
            <a:r>
              <a:rPr lang="en-US" sz="1800" dirty="0">
                <a:latin typeface="Hammersmith One" panose="02010703030501060504" pitchFamily="2" charset="0"/>
              </a:rPr>
              <a:t>The school conference takes place </a:t>
            </a:r>
            <a:r>
              <a:rPr lang="en-US" sz="1800" u="sng" dirty="0">
                <a:latin typeface="Hammersmith One" panose="02010703030501060504" pitchFamily="2" charset="0"/>
              </a:rPr>
              <a:t>twice a school year</a:t>
            </a:r>
            <a:r>
              <a:rPr lang="en-US" sz="1800" dirty="0">
                <a:latin typeface="Hammersmith One" panose="02010703030501060504" pitchFamily="2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en-US" sz="1800" dirty="0">
                <a:latin typeface="Hammersmith One" panose="02010703030501060504" pitchFamily="2" charset="0"/>
              </a:rPr>
              <a:t>To ensure </a:t>
            </a:r>
            <a:r>
              <a:rPr lang="en-US" sz="1800" b="1" dirty="0">
                <a:latin typeface="Hammersmith One" panose="02010703030501060504" pitchFamily="2" charset="0"/>
              </a:rPr>
              <a:t>democracy</a:t>
            </a:r>
            <a:r>
              <a:rPr lang="en-US" sz="1800" dirty="0">
                <a:latin typeface="Hammersmith One" panose="02010703030501060504" pitchFamily="2" charset="0"/>
              </a:rPr>
              <a:t> in our school:</a:t>
            </a:r>
          </a:p>
          <a:p>
            <a:pPr lvl="1"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en-US" sz="1400" dirty="0">
                <a:latin typeface="Hammersmith One" panose="02010703030501060504" pitchFamily="2" charset="0"/>
              </a:rPr>
              <a:t>6 students, some parents, 6 teachers and the headmaster meet. </a:t>
            </a:r>
          </a:p>
          <a:p>
            <a:pPr lvl="1"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en-US" sz="1400" dirty="0">
                <a:latin typeface="Hammersmith One" panose="02010703030501060504" pitchFamily="2" charset="0"/>
              </a:rPr>
              <a:t>They have productive discussions about school life, make important decisions and ensure that everyone is informed.</a:t>
            </a:r>
          </a:p>
          <a:p>
            <a:pPr lvl="1"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en-US" sz="1400" dirty="0">
                <a:latin typeface="Hammersmith One" panose="02010703030501060504" pitchFamily="2" charset="0"/>
              </a:rPr>
              <a:t>The students' opinion always comes first for the student council, and they represent the students by voting during every important decision.</a:t>
            </a:r>
          </a:p>
        </p:txBody>
      </p:sp>
    </p:spTree>
    <p:extLst>
      <p:ext uri="{BB962C8B-B14F-4D97-AF65-F5344CB8AC3E}">
        <p14:creationId xmlns:p14="http://schemas.microsoft.com/office/powerpoint/2010/main" val="503398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g">
            <a:extLst>
              <a:ext uri="{FF2B5EF4-FFF2-40B4-BE49-F238E27FC236}">
                <a16:creationId xmlns:a16="http://schemas.microsoft.com/office/drawing/2014/main" id="{E60EEA23-36E5-9F7A-3BAD-E74274517168}"/>
              </a:ext>
            </a:extLst>
          </p:cNvPr>
          <p:cNvSpPr/>
          <p:nvPr/>
        </p:nvSpPr>
        <p:spPr>
          <a:xfrm>
            <a:off x="-3895" y="-7239880"/>
            <a:ext cx="12188110" cy="6858000"/>
          </a:xfrm>
          <a:prstGeom prst="rect">
            <a:avLst/>
          </a:prstGeom>
          <a:solidFill>
            <a:srgbClr val="5586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5" name="title f4"/>
          <p:cNvSpPr txBox="1">
            <a:spLocks noGrp="1"/>
          </p:cNvSpPr>
          <p:nvPr>
            <p:ph type="title"/>
          </p:nvPr>
        </p:nvSpPr>
        <p:spPr>
          <a:xfrm>
            <a:off x="496823" y="471714"/>
            <a:ext cx="5889462" cy="146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Hammersmith One" panose="02010703030501060504" pitchFamily="2" charset="0"/>
              </a:rPr>
              <a:t>School assemblies with the headmaster/teachers /parents</a:t>
            </a:r>
          </a:p>
        </p:txBody>
      </p:sp>
      <p:sp>
        <p:nvSpPr>
          <p:cNvPr id="157" name="tb f4"/>
          <p:cNvSpPr txBox="1">
            <a:spLocks noGrp="1"/>
          </p:cNvSpPr>
          <p:nvPr>
            <p:ph type="body" idx="1"/>
          </p:nvPr>
        </p:nvSpPr>
        <p:spPr>
          <a:xfrm>
            <a:off x="496823" y="2011968"/>
            <a:ext cx="5889463" cy="4374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050"/>
              </a:spcBef>
              <a:buNone/>
              <a:defRPr sz="4416"/>
            </a:pPr>
            <a:r>
              <a:rPr lang="en-US" sz="1800" dirty="0">
                <a:latin typeface="Hammersmith One" panose="02010703030501060504" pitchFamily="2" charset="0"/>
              </a:rPr>
              <a:t>The school conference takes place </a:t>
            </a:r>
            <a:r>
              <a:rPr lang="en-US" sz="1800" u="sng" dirty="0">
                <a:latin typeface="Hammersmith One" panose="02010703030501060504" pitchFamily="2" charset="0"/>
              </a:rPr>
              <a:t>twice a school year</a:t>
            </a:r>
            <a:r>
              <a:rPr lang="en-US" sz="1800" dirty="0">
                <a:latin typeface="Hammersmith One" panose="02010703030501060504" pitchFamily="2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en-US" sz="1800" dirty="0">
                <a:latin typeface="Hammersmith One" panose="02010703030501060504" pitchFamily="2" charset="0"/>
              </a:rPr>
              <a:t>To ensure </a:t>
            </a:r>
            <a:r>
              <a:rPr lang="en-US" sz="1800" b="1" dirty="0">
                <a:latin typeface="Hammersmith One" panose="02010703030501060504" pitchFamily="2" charset="0"/>
              </a:rPr>
              <a:t>democracy</a:t>
            </a:r>
            <a:r>
              <a:rPr lang="en-US" sz="1800" dirty="0">
                <a:latin typeface="Hammersmith One" panose="02010703030501060504" pitchFamily="2" charset="0"/>
              </a:rPr>
              <a:t> in our school:</a:t>
            </a:r>
          </a:p>
          <a:p>
            <a:pPr lvl="1"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en-US" sz="1400" dirty="0">
                <a:latin typeface="Hammersmith One" panose="02010703030501060504" pitchFamily="2" charset="0"/>
              </a:rPr>
              <a:t>6 students, some parents, 6 teachers and the headmaster meet. </a:t>
            </a:r>
          </a:p>
          <a:p>
            <a:pPr lvl="1"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en-US" sz="1400" dirty="0">
                <a:latin typeface="Hammersmith One" panose="02010703030501060504" pitchFamily="2" charset="0"/>
              </a:rPr>
              <a:t>They have productive discussions about school life, make important decisions and ensure that everyone is informed.</a:t>
            </a:r>
          </a:p>
          <a:p>
            <a:pPr lvl="1"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en-US" sz="1400" dirty="0">
                <a:latin typeface="Hammersmith One" panose="02010703030501060504" pitchFamily="2" charset="0"/>
              </a:rPr>
              <a:t>The students' opinion always comes first for the student council, and they represent the students by voting during every important decision.</a:t>
            </a:r>
          </a:p>
        </p:txBody>
      </p:sp>
      <p:grpSp>
        <p:nvGrpSpPr>
          <p:cNvPr id="4" name="pic f4">
            <a:extLst>
              <a:ext uri="{FF2B5EF4-FFF2-40B4-BE49-F238E27FC236}">
                <a16:creationId xmlns:a16="http://schemas.microsoft.com/office/drawing/2014/main" id="{DF98CDC7-DABA-57FD-3543-139877CB0C7C}"/>
              </a:ext>
            </a:extLst>
          </p:cNvPr>
          <p:cNvGrpSpPr/>
          <p:nvPr/>
        </p:nvGrpSpPr>
        <p:grpSpPr>
          <a:xfrm>
            <a:off x="5860382" y="851516"/>
            <a:ext cx="6184806" cy="5154967"/>
            <a:chOff x="5758782" y="851517"/>
            <a:chExt cx="6184806" cy="5154967"/>
          </a:xfrm>
        </p:grpSpPr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62A38935-BB53-4DF7-A56E-48DD25B68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8782" y="851517"/>
              <a:ext cx="6184806" cy="5154967"/>
            </a:xfrm>
            <a:custGeom>
              <a:avLst/>
              <a:gdLst>
                <a:gd name="connsiteX0" fmla="*/ 363179 w 6184806"/>
                <a:gd name="connsiteY0" fmla="*/ 3125191 h 5154967"/>
                <a:gd name="connsiteX1" fmla="*/ 898270 w 6184806"/>
                <a:gd name="connsiteY1" fmla="*/ 3125191 h 5154967"/>
                <a:gd name="connsiteX2" fmla="*/ 980326 w 6184806"/>
                <a:gd name="connsiteY2" fmla="*/ 3173551 h 5154967"/>
                <a:gd name="connsiteX3" fmla="*/ 1248448 w 6184806"/>
                <a:gd name="connsiteY3" fmla="*/ 3635277 h 5154967"/>
                <a:gd name="connsiteX4" fmla="*/ 1248448 w 6184806"/>
                <a:gd name="connsiteY4" fmla="*/ 3729695 h 5154967"/>
                <a:gd name="connsiteX5" fmla="*/ 980326 w 6184806"/>
                <a:gd name="connsiteY5" fmla="*/ 4191421 h 5154967"/>
                <a:gd name="connsiteX6" fmla="*/ 898270 w 6184806"/>
                <a:gd name="connsiteY6" fmla="*/ 4239781 h 5154967"/>
                <a:gd name="connsiteX7" fmla="*/ 363179 w 6184806"/>
                <a:gd name="connsiteY7" fmla="*/ 4239781 h 5154967"/>
                <a:gd name="connsiteX8" fmla="*/ 279969 w 6184806"/>
                <a:gd name="connsiteY8" fmla="*/ 4191421 h 5154967"/>
                <a:gd name="connsiteX9" fmla="*/ 13002 w 6184806"/>
                <a:gd name="connsiteY9" fmla="*/ 3729695 h 5154967"/>
                <a:gd name="connsiteX10" fmla="*/ 13002 w 6184806"/>
                <a:gd name="connsiteY10" fmla="*/ 3635277 h 5154967"/>
                <a:gd name="connsiteX11" fmla="*/ 279969 w 6184806"/>
                <a:gd name="connsiteY11" fmla="*/ 3173551 h 5154967"/>
                <a:gd name="connsiteX12" fmla="*/ 363179 w 6184806"/>
                <a:gd name="connsiteY12" fmla="*/ 3125191 h 5154967"/>
                <a:gd name="connsiteX13" fmla="*/ 2489721 w 6184806"/>
                <a:gd name="connsiteY13" fmla="*/ 570035 h 5154967"/>
                <a:gd name="connsiteX14" fmla="*/ 2764862 w 6184806"/>
                <a:gd name="connsiteY14" fmla="*/ 570035 h 5154967"/>
                <a:gd name="connsiteX15" fmla="*/ 2796959 w 6184806"/>
                <a:gd name="connsiteY15" fmla="*/ 570035 h 5154967"/>
                <a:gd name="connsiteX16" fmla="*/ 2827587 w 6184806"/>
                <a:gd name="connsiteY16" fmla="*/ 622777 h 5154967"/>
                <a:gd name="connsiteX17" fmla="*/ 2977604 w 6184806"/>
                <a:gd name="connsiteY17" fmla="*/ 881117 h 5154967"/>
                <a:gd name="connsiteX18" fmla="*/ 2977604 w 6184806"/>
                <a:gd name="connsiteY18" fmla="*/ 1025720 h 5154967"/>
                <a:gd name="connsiteX19" fmla="*/ 2566968 w 6184806"/>
                <a:gd name="connsiteY19" fmla="*/ 1732863 h 5154967"/>
                <a:gd name="connsiteX20" fmla="*/ 2441299 w 6184806"/>
                <a:gd name="connsiteY20" fmla="*/ 1806927 h 5154967"/>
                <a:gd name="connsiteX21" fmla="*/ 1621798 w 6184806"/>
                <a:gd name="connsiteY21" fmla="*/ 1806927 h 5154967"/>
                <a:gd name="connsiteX22" fmla="*/ 1583218 w 6184806"/>
                <a:gd name="connsiteY22" fmla="*/ 1801802 h 5154967"/>
                <a:gd name="connsiteX23" fmla="*/ 1556683 w 6184806"/>
                <a:gd name="connsiteY23" fmla="*/ 1790677 h 5154967"/>
                <a:gd name="connsiteX24" fmla="*/ 1572899 w 6184806"/>
                <a:gd name="connsiteY24" fmla="*/ 1762631 h 5154967"/>
                <a:gd name="connsiteX25" fmla="*/ 2147429 w 6184806"/>
                <a:gd name="connsiteY25" fmla="*/ 768968 h 5154967"/>
                <a:gd name="connsiteX26" fmla="*/ 2489721 w 6184806"/>
                <a:gd name="connsiteY26" fmla="*/ 570035 h 5154967"/>
                <a:gd name="connsiteX27" fmla="*/ 1573268 w 6184806"/>
                <a:gd name="connsiteY27" fmla="*/ 0 h 5154967"/>
                <a:gd name="connsiteX28" fmla="*/ 2497662 w 6184806"/>
                <a:gd name="connsiteY28" fmla="*/ 0 h 5154967"/>
                <a:gd name="connsiteX29" fmla="*/ 2639415 w 6184806"/>
                <a:gd name="connsiteY29" fmla="*/ 83546 h 5154967"/>
                <a:gd name="connsiteX30" fmla="*/ 2887862 w 6184806"/>
                <a:gd name="connsiteY30" fmla="*/ 511387 h 5154967"/>
                <a:gd name="connsiteX31" fmla="*/ 2915928 w 6184806"/>
                <a:gd name="connsiteY31" fmla="*/ 559720 h 5154967"/>
                <a:gd name="connsiteX32" fmla="*/ 2893844 w 6184806"/>
                <a:gd name="connsiteY32" fmla="*/ 559720 h 5154967"/>
                <a:gd name="connsiteX33" fmla="*/ 2789466 w 6184806"/>
                <a:gd name="connsiteY33" fmla="*/ 559720 h 5154967"/>
                <a:gd name="connsiteX34" fmla="*/ 2744122 w 6184806"/>
                <a:gd name="connsiteY34" fmla="*/ 481634 h 5154967"/>
                <a:gd name="connsiteX35" fmla="*/ 2570885 w 6184806"/>
                <a:gd name="connsiteY35" fmla="*/ 183309 h 5154967"/>
                <a:gd name="connsiteX36" fmla="*/ 2445216 w 6184806"/>
                <a:gd name="connsiteY36" fmla="*/ 109244 h 5154967"/>
                <a:gd name="connsiteX37" fmla="*/ 1625714 w 6184806"/>
                <a:gd name="connsiteY37" fmla="*/ 109244 h 5154967"/>
                <a:gd name="connsiteX38" fmla="*/ 1498276 w 6184806"/>
                <a:gd name="connsiteY38" fmla="*/ 183309 h 5154967"/>
                <a:gd name="connsiteX39" fmla="*/ 1089410 w 6184806"/>
                <a:gd name="connsiteY39" fmla="*/ 890450 h 5154967"/>
                <a:gd name="connsiteX40" fmla="*/ 1089410 w 6184806"/>
                <a:gd name="connsiteY40" fmla="*/ 1035054 h 5154967"/>
                <a:gd name="connsiteX41" fmla="*/ 1498276 w 6184806"/>
                <a:gd name="connsiteY41" fmla="*/ 1742196 h 5154967"/>
                <a:gd name="connsiteX42" fmla="*/ 1552039 w 6184806"/>
                <a:gd name="connsiteY42" fmla="*/ 1796421 h 5154967"/>
                <a:gd name="connsiteX43" fmla="*/ 1558260 w 6184806"/>
                <a:gd name="connsiteY43" fmla="*/ 1799029 h 5154967"/>
                <a:gd name="connsiteX44" fmla="*/ 1524911 w 6184806"/>
                <a:gd name="connsiteY44" fmla="*/ 1856707 h 5154967"/>
                <a:gd name="connsiteX45" fmla="*/ 1500108 w 6184806"/>
                <a:gd name="connsiteY45" fmla="*/ 1899604 h 5154967"/>
                <a:gd name="connsiteX46" fmla="*/ 1525834 w 6184806"/>
                <a:gd name="connsiteY46" fmla="*/ 1910390 h 5154967"/>
                <a:gd name="connsiteX47" fmla="*/ 1569352 w 6184806"/>
                <a:gd name="connsiteY47" fmla="*/ 1916170 h 5154967"/>
                <a:gd name="connsiteX48" fmla="*/ 2493745 w 6184806"/>
                <a:gd name="connsiteY48" fmla="*/ 1916170 h 5154967"/>
                <a:gd name="connsiteX49" fmla="*/ 2635498 w 6184806"/>
                <a:gd name="connsiteY49" fmla="*/ 1832627 h 5154967"/>
                <a:gd name="connsiteX50" fmla="*/ 3098693 w 6184806"/>
                <a:gd name="connsiteY50" fmla="*/ 1034974 h 5154967"/>
                <a:gd name="connsiteX51" fmla="*/ 3098693 w 6184806"/>
                <a:gd name="connsiteY51" fmla="*/ 871863 h 5154967"/>
                <a:gd name="connsiteX52" fmla="*/ 2945803 w 6184806"/>
                <a:gd name="connsiteY52" fmla="*/ 608576 h 5154967"/>
                <a:gd name="connsiteX53" fmla="*/ 2923422 w 6184806"/>
                <a:gd name="connsiteY53" fmla="*/ 570035 h 5154967"/>
                <a:gd name="connsiteX54" fmla="*/ 3027104 w 6184806"/>
                <a:gd name="connsiteY54" fmla="*/ 570035 h 5154967"/>
                <a:gd name="connsiteX55" fmla="*/ 4690846 w 6184806"/>
                <a:gd name="connsiteY55" fmla="*/ 570035 h 5154967"/>
                <a:gd name="connsiteX56" fmla="*/ 5028384 w 6184806"/>
                <a:gd name="connsiteY56" fmla="*/ 768968 h 5154967"/>
                <a:gd name="connsiteX57" fmla="*/ 6131323 w 6184806"/>
                <a:gd name="connsiteY57" fmla="*/ 2668304 h 5154967"/>
                <a:gd name="connsiteX58" fmla="*/ 6131323 w 6184806"/>
                <a:gd name="connsiteY58" fmla="*/ 3056698 h 5154967"/>
                <a:gd name="connsiteX59" fmla="*/ 5028384 w 6184806"/>
                <a:gd name="connsiteY59" fmla="*/ 4956035 h 5154967"/>
                <a:gd name="connsiteX60" fmla="*/ 4690846 w 6184806"/>
                <a:gd name="connsiteY60" fmla="*/ 5154967 h 5154967"/>
                <a:gd name="connsiteX61" fmla="*/ 2489721 w 6184806"/>
                <a:gd name="connsiteY61" fmla="*/ 5154967 h 5154967"/>
                <a:gd name="connsiteX62" fmla="*/ 2147429 w 6184806"/>
                <a:gd name="connsiteY62" fmla="*/ 4956035 h 5154967"/>
                <a:gd name="connsiteX63" fmla="*/ 1049243 w 6184806"/>
                <a:gd name="connsiteY63" fmla="*/ 3056698 h 5154967"/>
                <a:gd name="connsiteX64" fmla="*/ 1049243 w 6184806"/>
                <a:gd name="connsiteY64" fmla="*/ 2668304 h 5154967"/>
                <a:gd name="connsiteX65" fmla="*/ 1457007 w 6184806"/>
                <a:gd name="connsiteY65" fmla="*/ 1963067 h 5154967"/>
                <a:gd name="connsiteX66" fmla="*/ 1491373 w 6184806"/>
                <a:gd name="connsiteY66" fmla="*/ 1903634 h 5154967"/>
                <a:gd name="connsiteX67" fmla="*/ 1490164 w 6184806"/>
                <a:gd name="connsiteY67" fmla="*/ 1903127 h 5154967"/>
                <a:gd name="connsiteX68" fmla="*/ 1429519 w 6184806"/>
                <a:gd name="connsiteY68" fmla="*/ 1841960 h 5154967"/>
                <a:gd name="connsiteX69" fmla="*/ 968320 w 6184806"/>
                <a:gd name="connsiteY69" fmla="*/ 1044307 h 5154967"/>
                <a:gd name="connsiteX70" fmla="*/ 968320 w 6184806"/>
                <a:gd name="connsiteY70" fmla="*/ 881196 h 5154967"/>
                <a:gd name="connsiteX71" fmla="*/ 1429519 w 6184806"/>
                <a:gd name="connsiteY71" fmla="*/ 83546 h 5154967"/>
                <a:gd name="connsiteX72" fmla="*/ 1573268 w 6184806"/>
                <a:gd name="connsiteY72" fmla="*/ 0 h 515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184806" h="5154967">
                  <a:moveTo>
                    <a:pt x="363179" y="3125191"/>
                  </a:moveTo>
                  <a:cubicBezTo>
                    <a:pt x="363179" y="3125191"/>
                    <a:pt x="363179" y="3125191"/>
                    <a:pt x="898270" y="3125191"/>
                  </a:cubicBezTo>
                  <a:cubicBezTo>
                    <a:pt x="931786" y="3125191"/>
                    <a:pt x="964145" y="3143614"/>
                    <a:pt x="980326" y="3173551"/>
                  </a:cubicBezTo>
                  <a:cubicBezTo>
                    <a:pt x="980326" y="3173551"/>
                    <a:pt x="980326" y="3173551"/>
                    <a:pt x="1248448" y="3635277"/>
                  </a:cubicBezTo>
                  <a:cubicBezTo>
                    <a:pt x="1265784" y="3664063"/>
                    <a:pt x="1265784" y="3700909"/>
                    <a:pt x="1248448" y="3729695"/>
                  </a:cubicBezTo>
                  <a:cubicBezTo>
                    <a:pt x="1248448" y="3729695"/>
                    <a:pt x="1248448" y="3729695"/>
                    <a:pt x="980326" y="4191421"/>
                  </a:cubicBezTo>
                  <a:cubicBezTo>
                    <a:pt x="964145" y="4221358"/>
                    <a:pt x="931786" y="4239781"/>
                    <a:pt x="898270" y="4239781"/>
                  </a:cubicBezTo>
                  <a:cubicBezTo>
                    <a:pt x="898270" y="4239781"/>
                    <a:pt x="898270" y="4239781"/>
                    <a:pt x="363179" y="4239781"/>
                  </a:cubicBezTo>
                  <a:cubicBezTo>
                    <a:pt x="328508" y="4239781"/>
                    <a:pt x="297305" y="4221358"/>
                    <a:pt x="279969" y="4191421"/>
                  </a:cubicBezTo>
                  <a:cubicBezTo>
                    <a:pt x="279969" y="4191421"/>
                    <a:pt x="279969" y="4191421"/>
                    <a:pt x="13002" y="3729695"/>
                  </a:cubicBezTo>
                  <a:cubicBezTo>
                    <a:pt x="-4334" y="3700909"/>
                    <a:pt x="-4334" y="3664063"/>
                    <a:pt x="13002" y="3635277"/>
                  </a:cubicBezTo>
                  <a:cubicBezTo>
                    <a:pt x="13002" y="3635277"/>
                    <a:pt x="13002" y="3635277"/>
                    <a:pt x="279969" y="3173551"/>
                  </a:cubicBezTo>
                  <a:cubicBezTo>
                    <a:pt x="297305" y="3143614"/>
                    <a:pt x="328508" y="3125191"/>
                    <a:pt x="363179" y="3125191"/>
                  </a:cubicBezTo>
                  <a:close/>
                  <a:moveTo>
                    <a:pt x="2489721" y="570035"/>
                  </a:moveTo>
                  <a:cubicBezTo>
                    <a:pt x="2489721" y="570035"/>
                    <a:pt x="2489721" y="570035"/>
                    <a:pt x="2764862" y="570035"/>
                  </a:cubicBezTo>
                  <a:lnTo>
                    <a:pt x="2796959" y="570035"/>
                  </a:lnTo>
                  <a:lnTo>
                    <a:pt x="2827587" y="622777"/>
                  </a:lnTo>
                  <a:cubicBezTo>
                    <a:pt x="2870233" y="696217"/>
                    <a:pt x="2919858" y="781675"/>
                    <a:pt x="2977604" y="881117"/>
                  </a:cubicBezTo>
                  <a:cubicBezTo>
                    <a:pt x="3004153" y="925204"/>
                    <a:pt x="3004153" y="981634"/>
                    <a:pt x="2977604" y="1025720"/>
                  </a:cubicBezTo>
                  <a:cubicBezTo>
                    <a:pt x="2977604" y="1025720"/>
                    <a:pt x="2977604" y="1025720"/>
                    <a:pt x="2566968" y="1732863"/>
                  </a:cubicBezTo>
                  <a:cubicBezTo>
                    <a:pt x="2542188" y="1778712"/>
                    <a:pt x="2492629" y="1806927"/>
                    <a:pt x="2441299" y="1806927"/>
                  </a:cubicBezTo>
                  <a:cubicBezTo>
                    <a:pt x="2441299" y="1806927"/>
                    <a:pt x="2441299" y="1806927"/>
                    <a:pt x="1621798" y="1806927"/>
                  </a:cubicBezTo>
                  <a:cubicBezTo>
                    <a:pt x="1608523" y="1806927"/>
                    <a:pt x="1595580" y="1805163"/>
                    <a:pt x="1583218" y="1801802"/>
                  </a:cubicBezTo>
                  <a:lnTo>
                    <a:pt x="1556683" y="1790677"/>
                  </a:lnTo>
                  <a:lnTo>
                    <a:pt x="1572899" y="1762631"/>
                  </a:lnTo>
                  <a:cubicBezTo>
                    <a:pt x="1719523" y="1509042"/>
                    <a:pt x="1907201" y="1184448"/>
                    <a:pt x="2147429" y="768968"/>
                  </a:cubicBezTo>
                  <a:cubicBezTo>
                    <a:pt x="2218739" y="645819"/>
                    <a:pt x="2347099" y="570035"/>
                    <a:pt x="2489721" y="570035"/>
                  </a:cubicBezTo>
                  <a:close/>
                  <a:moveTo>
                    <a:pt x="1573268" y="0"/>
                  </a:moveTo>
                  <a:cubicBezTo>
                    <a:pt x="1573268" y="0"/>
                    <a:pt x="1573268" y="0"/>
                    <a:pt x="2497662" y="0"/>
                  </a:cubicBezTo>
                  <a:cubicBezTo>
                    <a:pt x="2555561" y="0"/>
                    <a:pt x="2611463" y="31828"/>
                    <a:pt x="2639415" y="83546"/>
                  </a:cubicBezTo>
                  <a:cubicBezTo>
                    <a:pt x="2639415" y="83546"/>
                    <a:pt x="2639415" y="83546"/>
                    <a:pt x="2887862" y="511387"/>
                  </a:cubicBezTo>
                  <a:lnTo>
                    <a:pt x="2915928" y="559720"/>
                  </a:lnTo>
                  <a:lnTo>
                    <a:pt x="2893844" y="559720"/>
                  </a:lnTo>
                  <a:lnTo>
                    <a:pt x="2789466" y="559720"/>
                  </a:lnTo>
                  <a:lnTo>
                    <a:pt x="2744122" y="481634"/>
                  </a:lnTo>
                  <a:cubicBezTo>
                    <a:pt x="2570885" y="183309"/>
                    <a:pt x="2570885" y="183309"/>
                    <a:pt x="2570885" y="183309"/>
                  </a:cubicBezTo>
                  <a:cubicBezTo>
                    <a:pt x="2546104" y="137459"/>
                    <a:pt x="2496545" y="109244"/>
                    <a:pt x="2445216" y="109244"/>
                  </a:cubicBezTo>
                  <a:cubicBezTo>
                    <a:pt x="1625714" y="109244"/>
                    <a:pt x="1625714" y="109244"/>
                    <a:pt x="1625714" y="109244"/>
                  </a:cubicBezTo>
                  <a:cubicBezTo>
                    <a:pt x="1572615" y="109244"/>
                    <a:pt x="1524825" y="137459"/>
                    <a:pt x="1498276" y="183309"/>
                  </a:cubicBezTo>
                  <a:cubicBezTo>
                    <a:pt x="1089410" y="890450"/>
                    <a:pt x="1089410" y="890450"/>
                    <a:pt x="1089410" y="890450"/>
                  </a:cubicBezTo>
                  <a:cubicBezTo>
                    <a:pt x="1062860" y="934537"/>
                    <a:pt x="1062860" y="990968"/>
                    <a:pt x="1089410" y="1035054"/>
                  </a:cubicBezTo>
                  <a:cubicBezTo>
                    <a:pt x="1498276" y="1742196"/>
                    <a:pt x="1498276" y="1742196"/>
                    <a:pt x="1498276" y="1742196"/>
                  </a:cubicBezTo>
                  <a:cubicBezTo>
                    <a:pt x="1511551" y="1765121"/>
                    <a:pt x="1530135" y="1783637"/>
                    <a:pt x="1552039" y="1796421"/>
                  </a:cubicBezTo>
                  <a:lnTo>
                    <a:pt x="1558260" y="1799029"/>
                  </a:lnTo>
                  <a:lnTo>
                    <a:pt x="1524911" y="1856707"/>
                  </a:lnTo>
                  <a:lnTo>
                    <a:pt x="1500108" y="1899604"/>
                  </a:lnTo>
                  <a:lnTo>
                    <a:pt x="1525834" y="1910390"/>
                  </a:lnTo>
                  <a:cubicBezTo>
                    <a:pt x="1539779" y="1914181"/>
                    <a:pt x="1554378" y="1916170"/>
                    <a:pt x="1569352" y="1916170"/>
                  </a:cubicBezTo>
                  <a:cubicBezTo>
                    <a:pt x="2493745" y="1916170"/>
                    <a:pt x="2493745" y="1916170"/>
                    <a:pt x="2493745" y="1916170"/>
                  </a:cubicBezTo>
                  <a:cubicBezTo>
                    <a:pt x="2551645" y="1916170"/>
                    <a:pt x="2607546" y="1884345"/>
                    <a:pt x="2635498" y="1832627"/>
                  </a:cubicBezTo>
                  <a:cubicBezTo>
                    <a:pt x="3098693" y="1034974"/>
                    <a:pt x="3098693" y="1034974"/>
                    <a:pt x="3098693" y="1034974"/>
                  </a:cubicBezTo>
                  <a:cubicBezTo>
                    <a:pt x="3128641" y="985246"/>
                    <a:pt x="3128641" y="921593"/>
                    <a:pt x="3098693" y="871863"/>
                  </a:cubicBezTo>
                  <a:cubicBezTo>
                    <a:pt x="3040794" y="772157"/>
                    <a:pt x="2990132" y="684914"/>
                    <a:pt x="2945803" y="608576"/>
                  </a:cubicBezTo>
                  <a:lnTo>
                    <a:pt x="2923422" y="570035"/>
                  </a:lnTo>
                  <a:lnTo>
                    <a:pt x="3027104" y="570035"/>
                  </a:lnTo>
                  <a:cubicBezTo>
                    <a:pt x="3349535" y="570035"/>
                    <a:pt x="3865424" y="570035"/>
                    <a:pt x="4690846" y="570035"/>
                  </a:cubicBezTo>
                  <a:cubicBezTo>
                    <a:pt x="4828714" y="570035"/>
                    <a:pt x="4961827" y="645819"/>
                    <a:pt x="5028384" y="768968"/>
                  </a:cubicBezTo>
                  <a:cubicBezTo>
                    <a:pt x="5028384" y="768968"/>
                    <a:pt x="5028384" y="768968"/>
                    <a:pt x="6131323" y="2668304"/>
                  </a:cubicBezTo>
                  <a:cubicBezTo>
                    <a:pt x="6202634" y="2786717"/>
                    <a:pt x="6202634" y="2938285"/>
                    <a:pt x="6131323" y="3056698"/>
                  </a:cubicBezTo>
                  <a:cubicBezTo>
                    <a:pt x="6131323" y="3056698"/>
                    <a:pt x="6131323" y="3056698"/>
                    <a:pt x="5028384" y="4956035"/>
                  </a:cubicBezTo>
                  <a:cubicBezTo>
                    <a:pt x="4961827" y="5079184"/>
                    <a:pt x="4828714" y="5154967"/>
                    <a:pt x="4690846" y="5154967"/>
                  </a:cubicBezTo>
                  <a:cubicBezTo>
                    <a:pt x="4690846" y="5154967"/>
                    <a:pt x="4690846" y="5154967"/>
                    <a:pt x="2489721" y="5154967"/>
                  </a:cubicBezTo>
                  <a:cubicBezTo>
                    <a:pt x="2347099" y="5154967"/>
                    <a:pt x="2218739" y="5079184"/>
                    <a:pt x="2147429" y="4956035"/>
                  </a:cubicBezTo>
                  <a:cubicBezTo>
                    <a:pt x="2147429" y="4956035"/>
                    <a:pt x="2147429" y="4956035"/>
                    <a:pt x="1049243" y="3056698"/>
                  </a:cubicBezTo>
                  <a:cubicBezTo>
                    <a:pt x="977932" y="2938285"/>
                    <a:pt x="977932" y="2786717"/>
                    <a:pt x="1049243" y="2668304"/>
                  </a:cubicBezTo>
                  <a:cubicBezTo>
                    <a:pt x="1049243" y="2668304"/>
                    <a:pt x="1049243" y="2668304"/>
                    <a:pt x="1457007" y="1963067"/>
                  </a:cubicBezTo>
                  <a:lnTo>
                    <a:pt x="1491373" y="1903634"/>
                  </a:lnTo>
                  <a:lnTo>
                    <a:pt x="1490164" y="1903127"/>
                  </a:lnTo>
                  <a:cubicBezTo>
                    <a:pt x="1465456" y="1888705"/>
                    <a:pt x="1444493" y="1867820"/>
                    <a:pt x="1429519" y="1841960"/>
                  </a:cubicBezTo>
                  <a:cubicBezTo>
                    <a:pt x="1429519" y="1841960"/>
                    <a:pt x="1429519" y="1841960"/>
                    <a:pt x="968320" y="1044307"/>
                  </a:cubicBezTo>
                  <a:cubicBezTo>
                    <a:pt x="938371" y="994579"/>
                    <a:pt x="938371" y="930926"/>
                    <a:pt x="968320" y="881196"/>
                  </a:cubicBezTo>
                  <a:cubicBezTo>
                    <a:pt x="968320" y="881196"/>
                    <a:pt x="968320" y="881196"/>
                    <a:pt x="1429519" y="83546"/>
                  </a:cubicBezTo>
                  <a:cubicBezTo>
                    <a:pt x="1459466" y="31828"/>
                    <a:pt x="1513373" y="0"/>
                    <a:pt x="1573268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28" name="Picture 4" descr="Gruppe Silhoutte PNG Download Bild - PNG All">
              <a:extLst>
                <a:ext uri="{FF2B5EF4-FFF2-40B4-BE49-F238E27FC236}">
                  <a16:creationId xmlns:a16="http://schemas.microsoft.com/office/drawing/2014/main" id="{2766FD97-1DB9-7A98-A94B-8C7C6575B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82072" y="2119984"/>
              <a:ext cx="3217333" cy="3217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b1">
            <a:extLst>
              <a:ext uri="{FF2B5EF4-FFF2-40B4-BE49-F238E27FC236}">
                <a16:creationId xmlns:a16="http://schemas.microsoft.com/office/drawing/2014/main" id="{F7FBAE53-1F4C-865E-E41A-487CCE34F8EF}"/>
              </a:ext>
            </a:extLst>
          </p:cNvPr>
          <p:cNvSpPr/>
          <p:nvPr/>
        </p:nvSpPr>
        <p:spPr>
          <a:xfrm>
            <a:off x="-9778687" y="1934461"/>
            <a:ext cx="4616608" cy="613937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ammersmith One" panose="02010703030501060504" pitchFamily="2" charset="0"/>
              </a:rPr>
              <a:t>Every year in Cologne </a:t>
            </a:r>
          </a:p>
        </p:txBody>
      </p:sp>
      <p:sp>
        <p:nvSpPr>
          <p:cNvPr id="20" name="tb2">
            <a:extLst>
              <a:ext uri="{FF2B5EF4-FFF2-40B4-BE49-F238E27FC236}">
                <a16:creationId xmlns:a16="http://schemas.microsoft.com/office/drawing/2014/main" id="{3E30DCFC-803B-20F8-278C-25212061D039}"/>
              </a:ext>
            </a:extLst>
          </p:cNvPr>
          <p:cNvSpPr/>
          <p:nvPr/>
        </p:nvSpPr>
        <p:spPr>
          <a:xfrm>
            <a:off x="-8480033" y="2765585"/>
            <a:ext cx="4616608" cy="614955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latin typeface="Hammersmith One" panose="02010703030501060504" pitchFamily="2" charset="0"/>
              </a:rPr>
              <a:t>To connect the newly elected members of the student council</a:t>
            </a:r>
          </a:p>
        </p:txBody>
      </p:sp>
      <p:sp>
        <p:nvSpPr>
          <p:cNvPr id="21" name="tb3">
            <a:extLst>
              <a:ext uri="{FF2B5EF4-FFF2-40B4-BE49-F238E27FC236}">
                <a16:creationId xmlns:a16="http://schemas.microsoft.com/office/drawing/2014/main" id="{18253AFE-2D46-0D70-1960-5C4FCECE02F7}"/>
              </a:ext>
            </a:extLst>
          </p:cNvPr>
          <p:cNvSpPr/>
          <p:nvPr/>
        </p:nvSpPr>
        <p:spPr>
          <a:xfrm>
            <a:off x="-7470383" y="3597727"/>
            <a:ext cx="4616608" cy="614955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latin typeface="Hammersmith One" panose="02010703030501060504" pitchFamily="2" charset="0"/>
              </a:rPr>
              <a:t>To learn more about the tasks and various projects</a:t>
            </a:r>
          </a:p>
        </p:txBody>
      </p:sp>
      <p:sp>
        <p:nvSpPr>
          <p:cNvPr id="22" name="tb4">
            <a:extLst>
              <a:ext uri="{FF2B5EF4-FFF2-40B4-BE49-F238E27FC236}">
                <a16:creationId xmlns:a16="http://schemas.microsoft.com/office/drawing/2014/main" id="{C743AE62-D956-6D6F-2023-F5FE9E2CAC6B}"/>
              </a:ext>
            </a:extLst>
          </p:cNvPr>
          <p:cNvSpPr/>
          <p:nvPr/>
        </p:nvSpPr>
        <p:spPr>
          <a:xfrm>
            <a:off x="-6417271" y="4492980"/>
            <a:ext cx="4616608" cy="614955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latin typeface="Hammersmith One" panose="02010703030501060504" pitchFamily="2" charset="0"/>
              </a:rPr>
              <a:t>Gaining new ideas and brainstorming </a:t>
            </a:r>
          </a:p>
        </p:txBody>
      </p:sp>
      <p:sp>
        <p:nvSpPr>
          <p:cNvPr id="23" name="tb5">
            <a:extLst>
              <a:ext uri="{FF2B5EF4-FFF2-40B4-BE49-F238E27FC236}">
                <a16:creationId xmlns:a16="http://schemas.microsoft.com/office/drawing/2014/main" id="{10C02E89-8015-7E3F-F9CA-D2CA4BF16FEF}"/>
              </a:ext>
            </a:extLst>
          </p:cNvPr>
          <p:cNvSpPr/>
          <p:nvPr/>
        </p:nvSpPr>
        <p:spPr>
          <a:xfrm>
            <a:off x="-5617171" y="5388233"/>
            <a:ext cx="4616608" cy="614955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latin typeface="Hammersmith One" panose="02010703030501060504" pitchFamily="2" charset="0"/>
              </a:rPr>
              <a:t>Trying out new strategies to socialize further</a:t>
            </a:r>
          </a:p>
        </p:txBody>
      </p:sp>
      <p:sp>
        <p:nvSpPr>
          <p:cNvPr id="24" name="The student council seminar">
            <a:extLst>
              <a:ext uri="{FF2B5EF4-FFF2-40B4-BE49-F238E27FC236}">
                <a16:creationId xmlns:a16="http://schemas.microsoft.com/office/drawing/2014/main" id="{3FD53FD6-3455-7B57-94B3-89401C4E25CF}"/>
              </a:ext>
            </a:extLst>
          </p:cNvPr>
          <p:cNvSpPr txBox="1">
            <a:spLocks/>
          </p:cNvSpPr>
          <p:nvPr/>
        </p:nvSpPr>
        <p:spPr>
          <a:xfrm>
            <a:off x="492046" y="-1650336"/>
            <a:ext cx="5000704" cy="1268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16580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780" kern="1200" spc="-115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solidFill>
                  <a:schemeClr val="bg1"/>
                </a:solidFill>
                <a:latin typeface="Hammersmith One" panose="02010703030501060504" pitchFamily="2" charset="0"/>
              </a:rPr>
              <a:t>The student council seminar</a:t>
            </a:r>
            <a:endParaRPr lang="de-DE" dirty="0">
              <a:solidFill>
                <a:schemeClr val="bg1"/>
              </a:solidFill>
              <a:latin typeface="Hammersmith One" panose="02010703030501060504" pitchFamily="2" charset="0"/>
            </a:endParaRPr>
          </a:p>
        </p:txBody>
      </p:sp>
      <p:pic>
        <p:nvPicPr>
          <p:cNvPr id="25" name="IMG_4415.jpeg" descr="IMG_4415.jpeg">
            <a:extLst>
              <a:ext uri="{FF2B5EF4-FFF2-40B4-BE49-F238E27FC236}">
                <a16:creationId xmlns:a16="http://schemas.microsoft.com/office/drawing/2014/main" id="{0633CF82-9880-66D2-34CF-F6B133225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67" t="1190" r="12867" b="1303"/>
          <a:stretch/>
        </p:blipFill>
        <p:spPr>
          <a:xfrm>
            <a:off x="12858750" y="698501"/>
            <a:ext cx="5458437" cy="545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1809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g">
            <a:extLst>
              <a:ext uri="{FF2B5EF4-FFF2-40B4-BE49-F238E27FC236}">
                <a16:creationId xmlns:a16="http://schemas.microsoft.com/office/drawing/2014/main" id="{8388B62C-C63E-F3DC-95C4-9689A9E26E25}"/>
              </a:ext>
            </a:extLst>
          </p:cNvPr>
          <p:cNvSpPr/>
          <p:nvPr/>
        </p:nvSpPr>
        <p:spPr>
          <a:xfrm>
            <a:off x="-3895" y="0"/>
            <a:ext cx="12188110" cy="6858000"/>
          </a:xfrm>
          <a:prstGeom prst="rect">
            <a:avLst/>
          </a:prstGeom>
          <a:solidFill>
            <a:srgbClr val="5586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4" name="IMG_4415.jpeg" descr="IMG_4415.jpeg"/>
          <p:cNvPicPr>
            <a:picLocks noGrp="1" noChangeAspect="1"/>
          </p:cNvPicPr>
          <p:nvPr>
            <p:ph type="pic" idx="22"/>
          </p:nvPr>
        </p:nvPicPr>
        <p:blipFill rotWithShape="1">
          <a:blip r:embed="rId2"/>
          <a:srcRect l="12867" t="1190" r="12867" b="1303"/>
          <a:stretch/>
        </p:blipFill>
        <p:spPr>
          <a:xfrm>
            <a:off x="6096000" y="698501"/>
            <a:ext cx="5458437" cy="545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5" name="The student council seminar"/>
          <p:cNvSpPr txBox="1">
            <a:spLocks noGrp="1"/>
          </p:cNvSpPr>
          <p:nvPr>
            <p:ph type="title"/>
          </p:nvPr>
        </p:nvSpPr>
        <p:spPr>
          <a:xfrm>
            <a:off x="492046" y="521364"/>
            <a:ext cx="5000704" cy="126845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658070">
              <a:defRPr sz="5780" spc="-115"/>
            </a:lvl1pPr>
          </a:lstStyle>
          <a:p>
            <a:r>
              <a:rPr dirty="0">
                <a:solidFill>
                  <a:schemeClr val="bg1"/>
                </a:solidFill>
                <a:latin typeface="Hammersmith One" panose="02010703030501060504" pitchFamily="2" charset="0"/>
              </a:rPr>
              <a:t>The student council seminar</a:t>
            </a:r>
          </a:p>
        </p:txBody>
      </p:sp>
      <p:sp>
        <p:nvSpPr>
          <p:cNvPr id="17" name="title f4">
            <a:extLst>
              <a:ext uri="{FF2B5EF4-FFF2-40B4-BE49-F238E27FC236}">
                <a16:creationId xmlns:a16="http://schemas.microsoft.com/office/drawing/2014/main" id="{31908A15-ED8C-B626-8915-EFAE6C0FD5F5}"/>
              </a:ext>
            </a:extLst>
          </p:cNvPr>
          <p:cNvSpPr txBox="1">
            <a:spLocks/>
          </p:cNvSpPr>
          <p:nvPr/>
        </p:nvSpPr>
        <p:spPr>
          <a:xfrm>
            <a:off x="496823" y="7872596"/>
            <a:ext cx="5889462" cy="1461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latin typeface="Hammersmith One" panose="02010703030501060504" pitchFamily="2" charset="0"/>
              </a:rPr>
              <a:t>School assemblies with the headmaster/teachers /parents</a:t>
            </a:r>
            <a:endParaRPr lang="en-US" sz="4000" b="1" dirty="0">
              <a:latin typeface="Hammersmith One" panose="02010703030501060504" pitchFamily="2" charset="0"/>
            </a:endParaRPr>
          </a:p>
        </p:txBody>
      </p:sp>
      <p:sp>
        <p:nvSpPr>
          <p:cNvPr id="18" name="tb f4">
            <a:extLst>
              <a:ext uri="{FF2B5EF4-FFF2-40B4-BE49-F238E27FC236}">
                <a16:creationId xmlns:a16="http://schemas.microsoft.com/office/drawing/2014/main" id="{E496C99D-5BA0-33D4-0B79-179B41307063}"/>
              </a:ext>
            </a:extLst>
          </p:cNvPr>
          <p:cNvSpPr txBox="1">
            <a:spLocks/>
          </p:cNvSpPr>
          <p:nvPr/>
        </p:nvSpPr>
        <p:spPr>
          <a:xfrm>
            <a:off x="496823" y="9412850"/>
            <a:ext cx="5889463" cy="4374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50"/>
              </a:spcBef>
              <a:buFont typeface="Arial" panose="020B0604020202020204" pitchFamily="34" charset="0"/>
              <a:buNone/>
              <a:defRPr sz="4416"/>
            </a:pPr>
            <a:r>
              <a:rPr lang="en-US" sz="1800">
                <a:latin typeface="Hammersmith One" panose="02010703030501060504" pitchFamily="2" charset="0"/>
              </a:rPr>
              <a:t>The school conference takes place </a:t>
            </a:r>
            <a:r>
              <a:rPr lang="en-US" sz="1800" u="sng">
                <a:latin typeface="Hammersmith One" panose="02010703030501060504" pitchFamily="2" charset="0"/>
              </a:rPr>
              <a:t>twice a school year</a:t>
            </a:r>
            <a:r>
              <a:rPr lang="en-US" sz="1800">
                <a:latin typeface="Hammersmith One" panose="02010703030501060504" pitchFamily="2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en-US" sz="1800">
                <a:latin typeface="Hammersmith One" panose="02010703030501060504" pitchFamily="2" charset="0"/>
              </a:rPr>
              <a:t>To ensure </a:t>
            </a:r>
            <a:r>
              <a:rPr lang="en-US" sz="1800" b="1">
                <a:latin typeface="Hammersmith One" panose="02010703030501060504" pitchFamily="2" charset="0"/>
              </a:rPr>
              <a:t>democracy</a:t>
            </a:r>
            <a:r>
              <a:rPr lang="en-US" sz="1800">
                <a:latin typeface="Hammersmith One" panose="02010703030501060504" pitchFamily="2" charset="0"/>
              </a:rPr>
              <a:t> in our school:</a:t>
            </a:r>
          </a:p>
          <a:p>
            <a:pPr lvl="1"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6 students, some parents, 6 teachers and the headmaster meet. </a:t>
            </a:r>
          </a:p>
          <a:p>
            <a:pPr lvl="1"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They have productive discussions about school life, make important decisions and ensure that everyone is informed.</a:t>
            </a:r>
          </a:p>
          <a:p>
            <a:pPr lvl="1">
              <a:lnSpc>
                <a:spcPct val="100000"/>
              </a:lnSpc>
              <a:spcBef>
                <a:spcPts val="2050"/>
              </a:spcBef>
              <a:defRPr sz="4416"/>
            </a:pPr>
            <a:r>
              <a:rPr lang="en-US" sz="1400">
                <a:latin typeface="Hammersmith One" panose="02010703030501060504" pitchFamily="2" charset="0"/>
              </a:rPr>
              <a:t>The students' opinion always comes first for the student council, and they represent the students by voting during every important decision.</a:t>
            </a:r>
            <a:endParaRPr lang="en-US" sz="1400" dirty="0">
              <a:latin typeface="Hammersmith One" panose="02010703030501060504" pitchFamily="2" charset="0"/>
            </a:endParaRPr>
          </a:p>
        </p:txBody>
      </p:sp>
      <p:sp>
        <p:nvSpPr>
          <p:cNvPr id="8" name="tb1">
            <a:extLst>
              <a:ext uri="{FF2B5EF4-FFF2-40B4-BE49-F238E27FC236}">
                <a16:creationId xmlns:a16="http://schemas.microsoft.com/office/drawing/2014/main" id="{E8574D37-FAE7-52F6-8A6F-03C25A0757AE}"/>
              </a:ext>
            </a:extLst>
          </p:cNvPr>
          <p:cNvSpPr/>
          <p:nvPr/>
        </p:nvSpPr>
        <p:spPr>
          <a:xfrm>
            <a:off x="492046" y="2226423"/>
            <a:ext cx="4616608" cy="613937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ammersmith One" panose="02010703030501060504" pitchFamily="2" charset="0"/>
              </a:rPr>
              <a:t>Every year in Cologne </a:t>
            </a:r>
          </a:p>
        </p:txBody>
      </p:sp>
      <p:sp>
        <p:nvSpPr>
          <p:cNvPr id="9" name="tb2">
            <a:extLst>
              <a:ext uri="{FF2B5EF4-FFF2-40B4-BE49-F238E27FC236}">
                <a16:creationId xmlns:a16="http://schemas.microsoft.com/office/drawing/2014/main" id="{476B66E9-3947-7332-EF9E-84E352CFCD50}"/>
              </a:ext>
            </a:extLst>
          </p:cNvPr>
          <p:cNvSpPr/>
          <p:nvPr/>
        </p:nvSpPr>
        <p:spPr>
          <a:xfrm>
            <a:off x="492046" y="2995455"/>
            <a:ext cx="4616608" cy="614955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latin typeface="Hammersmith One" panose="02010703030501060504" pitchFamily="2" charset="0"/>
              </a:rPr>
              <a:t>To connect the newly elected members of the student council</a:t>
            </a:r>
          </a:p>
        </p:txBody>
      </p:sp>
      <p:sp>
        <p:nvSpPr>
          <p:cNvPr id="10" name="tb3">
            <a:extLst>
              <a:ext uri="{FF2B5EF4-FFF2-40B4-BE49-F238E27FC236}">
                <a16:creationId xmlns:a16="http://schemas.microsoft.com/office/drawing/2014/main" id="{4852E8F5-82BB-08A5-0BA8-FFB661979C5F}"/>
              </a:ext>
            </a:extLst>
          </p:cNvPr>
          <p:cNvSpPr/>
          <p:nvPr/>
        </p:nvSpPr>
        <p:spPr>
          <a:xfrm>
            <a:off x="492046" y="3810607"/>
            <a:ext cx="4616608" cy="614955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latin typeface="Hammersmith One" panose="02010703030501060504" pitchFamily="2" charset="0"/>
              </a:rPr>
              <a:t>To learn more about the tasks and various projects</a:t>
            </a:r>
          </a:p>
        </p:txBody>
      </p:sp>
      <p:sp>
        <p:nvSpPr>
          <p:cNvPr id="11" name="tb4">
            <a:extLst>
              <a:ext uri="{FF2B5EF4-FFF2-40B4-BE49-F238E27FC236}">
                <a16:creationId xmlns:a16="http://schemas.microsoft.com/office/drawing/2014/main" id="{9982271F-1BEA-858A-29D8-6D4496584ADC}"/>
              </a:ext>
            </a:extLst>
          </p:cNvPr>
          <p:cNvSpPr/>
          <p:nvPr/>
        </p:nvSpPr>
        <p:spPr>
          <a:xfrm>
            <a:off x="492046" y="4599420"/>
            <a:ext cx="4616608" cy="614955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latin typeface="Hammersmith One" panose="02010703030501060504" pitchFamily="2" charset="0"/>
              </a:rPr>
              <a:t>Gaining new ideas and brainstorming </a:t>
            </a:r>
          </a:p>
        </p:txBody>
      </p:sp>
      <p:sp>
        <p:nvSpPr>
          <p:cNvPr id="12" name="tb5">
            <a:extLst>
              <a:ext uri="{FF2B5EF4-FFF2-40B4-BE49-F238E27FC236}">
                <a16:creationId xmlns:a16="http://schemas.microsoft.com/office/drawing/2014/main" id="{2BF1EF91-A727-0438-0F1E-41552ED35A13}"/>
              </a:ext>
            </a:extLst>
          </p:cNvPr>
          <p:cNvSpPr/>
          <p:nvPr/>
        </p:nvSpPr>
        <p:spPr>
          <a:xfrm>
            <a:off x="492046" y="5388233"/>
            <a:ext cx="4616608" cy="614955"/>
          </a:xfrm>
          <a:prstGeom prst="roundRect">
            <a:avLst/>
          </a:prstGeom>
          <a:ln>
            <a:solidFill>
              <a:srgbClr val="FFFC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latin typeface="Hammersmith One" panose="02010703030501060504" pitchFamily="2" charset="0"/>
              </a:rPr>
              <a:t>Trying out new strategies to socialize further</a:t>
            </a:r>
          </a:p>
        </p:txBody>
      </p:sp>
      <p:sp>
        <p:nvSpPr>
          <p:cNvPr id="2" name="!!title f11">
            <a:extLst>
              <a:ext uri="{FF2B5EF4-FFF2-40B4-BE49-F238E27FC236}">
                <a16:creationId xmlns:a16="http://schemas.microsoft.com/office/drawing/2014/main" id="{4CB2C976-FC04-580D-358E-0ABFD6234FE5}"/>
              </a:ext>
            </a:extLst>
          </p:cNvPr>
          <p:cNvSpPr txBox="1">
            <a:spLocks/>
          </p:cNvSpPr>
          <p:nvPr/>
        </p:nvSpPr>
        <p:spPr>
          <a:xfrm>
            <a:off x="1191965" y="-4264785"/>
            <a:ext cx="9801854" cy="2790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FFFFFF"/>
                </a:solidFill>
                <a:latin typeface="Hammersmith One" panose="02010703030501060504" pitchFamily="2" charset="0"/>
              </a:rPr>
              <a:t>International exchange 2023</a:t>
            </a:r>
            <a:br>
              <a:rPr lang="en-US" sz="4800" b="1" dirty="0">
                <a:solidFill>
                  <a:srgbClr val="FFFFFF"/>
                </a:solidFill>
                <a:latin typeface="Hammersmith One" panose="02010703030501060504" pitchFamily="2" charset="0"/>
              </a:rPr>
            </a:br>
            <a:r>
              <a:rPr lang="en-US" sz="4800" b="1" dirty="0">
                <a:solidFill>
                  <a:srgbClr val="FFFFFF"/>
                </a:solidFill>
                <a:latin typeface="Hammersmith One" panose="02010703030501060504" pitchFamily="2" charset="0"/>
              </a:rPr>
              <a:t> </a:t>
            </a:r>
          </a:p>
        </p:txBody>
      </p:sp>
      <p:sp>
        <p:nvSpPr>
          <p:cNvPr id="3" name="!!tb f11">
            <a:extLst>
              <a:ext uri="{FF2B5EF4-FFF2-40B4-BE49-F238E27FC236}">
                <a16:creationId xmlns:a16="http://schemas.microsoft.com/office/drawing/2014/main" id="{5D6159BB-7D3C-0F87-824B-838145A78208}"/>
              </a:ext>
            </a:extLst>
          </p:cNvPr>
          <p:cNvSpPr txBox="1">
            <a:spLocks/>
          </p:cNvSpPr>
          <p:nvPr/>
        </p:nvSpPr>
        <p:spPr>
          <a:xfrm>
            <a:off x="1191966" y="-1307116"/>
            <a:ext cx="9801854" cy="26142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>
                <a:solidFill>
                  <a:srgbClr val="FFFFFF"/>
                </a:solidFill>
                <a:latin typeface="Hammersmith One" panose="02010703030501060504" pitchFamily="2" charset="0"/>
              </a:rPr>
              <a:t>We went to Greece to find more ideas to improve promoting democracy at our school: school exchange with a school in Trikala, central Greece</a:t>
            </a:r>
            <a:endParaRPr lang="en-US" sz="1800" dirty="0">
              <a:solidFill>
                <a:srgbClr val="FFFFFF"/>
              </a:solidFill>
              <a:latin typeface="Hammersmith One" panose="02010703030501060504" pitchFamily="2" charset="0"/>
            </a:endParaRPr>
          </a:p>
        </p:txBody>
      </p:sp>
      <p:pic>
        <p:nvPicPr>
          <p:cNvPr id="4" name="pic4 f11">
            <a:extLst>
              <a:ext uri="{FF2B5EF4-FFF2-40B4-BE49-F238E27FC236}">
                <a16:creationId xmlns:a16="http://schemas.microsoft.com/office/drawing/2014/main" id="{2B595852-B1BB-EC92-A32C-AC99FD3DD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r="3" b="3"/>
          <a:stretch/>
        </p:blipFill>
        <p:spPr>
          <a:xfrm>
            <a:off x="12195900" y="-3320469"/>
            <a:ext cx="5897066" cy="3320469"/>
          </a:xfrm>
          <a:prstGeom prst="rect">
            <a:avLst/>
          </a:prstGeom>
        </p:spPr>
      </p:pic>
      <p:pic>
        <p:nvPicPr>
          <p:cNvPr id="5" name="pic3 f11">
            <a:extLst>
              <a:ext uri="{FF2B5EF4-FFF2-40B4-BE49-F238E27FC236}">
                <a16:creationId xmlns:a16="http://schemas.microsoft.com/office/drawing/2014/main" id="{411A8018-E6B8-B937-14C1-5FBBCAA1B1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r="12336" b="1"/>
          <a:stretch/>
        </p:blipFill>
        <p:spPr>
          <a:xfrm>
            <a:off x="-5900961" y="-3320469"/>
            <a:ext cx="5897066" cy="3320469"/>
          </a:xfrm>
          <a:prstGeom prst="rect">
            <a:avLst/>
          </a:prstGeom>
        </p:spPr>
      </p:pic>
      <p:pic>
        <p:nvPicPr>
          <p:cNvPr id="6" name="pic2 f11">
            <a:extLst>
              <a:ext uri="{FF2B5EF4-FFF2-40B4-BE49-F238E27FC236}">
                <a16:creationId xmlns:a16="http://schemas.microsoft.com/office/drawing/2014/main" id="{C1546838-BE88-320E-AF4F-E10EBD25E8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 r="1485" b="-2"/>
          <a:stretch/>
        </p:blipFill>
        <p:spPr>
          <a:xfrm>
            <a:off x="12188110" y="6858000"/>
            <a:ext cx="5904856" cy="3324865"/>
          </a:xfrm>
          <a:prstGeom prst="rect">
            <a:avLst/>
          </a:prstGeom>
        </p:spPr>
      </p:pic>
      <p:pic>
        <p:nvPicPr>
          <p:cNvPr id="7" name="pic1 f11">
            <a:extLst>
              <a:ext uri="{FF2B5EF4-FFF2-40B4-BE49-F238E27FC236}">
                <a16:creationId xmlns:a16="http://schemas.microsoft.com/office/drawing/2014/main" id="{4B9DC704-DBD0-C78F-ACCD-55F9A5D038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12913" b="1"/>
          <a:stretch/>
        </p:blipFill>
        <p:spPr>
          <a:xfrm>
            <a:off x="-5904856" y="6858000"/>
            <a:ext cx="5904856" cy="3324865"/>
          </a:xfrm>
          <a:prstGeom prst="rect">
            <a:avLst/>
          </a:prstGeom>
        </p:spPr>
      </p:pic>
      <p:grpSp>
        <p:nvGrpSpPr>
          <p:cNvPr id="14" name="pic f4">
            <a:extLst>
              <a:ext uri="{FF2B5EF4-FFF2-40B4-BE49-F238E27FC236}">
                <a16:creationId xmlns:a16="http://schemas.microsoft.com/office/drawing/2014/main" id="{33C00A82-3DCC-D82B-7401-808A036650A4}"/>
              </a:ext>
            </a:extLst>
          </p:cNvPr>
          <p:cNvGrpSpPr/>
          <p:nvPr/>
        </p:nvGrpSpPr>
        <p:grpSpPr>
          <a:xfrm>
            <a:off x="5860382" y="7900016"/>
            <a:ext cx="6184806" cy="5154967"/>
            <a:chOff x="5758782" y="851517"/>
            <a:chExt cx="6184806" cy="5154967"/>
          </a:xfrm>
        </p:grpSpPr>
        <p:sp>
          <p:nvSpPr>
            <p:cNvPr id="15" name="Freeform: Shape 1039">
              <a:extLst>
                <a:ext uri="{FF2B5EF4-FFF2-40B4-BE49-F238E27FC236}">
                  <a16:creationId xmlns:a16="http://schemas.microsoft.com/office/drawing/2014/main" id="{4A97031F-63C7-4489-D3E1-2C45AF087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8782" y="851517"/>
              <a:ext cx="6184806" cy="5154967"/>
            </a:xfrm>
            <a:custGeom>
              <a:avLst/>
              <a:gdLst>
                <a:gd name="connsiteX0" fmla="*/ 363179 w 6184806"/>
                <a:gd name="connsiteY0" fmla="*/ 3125191 h 5154967"/>
                <a:gd name="connsiteX1" fmla="*/ 898270 w 6184806"/>
                <a:gd name="connsiteY1" fmla="*/ 3125191 h 5154967"/>
                <a:gd name="connsiteX2" fmla="*/ 980326 w 6184806"/>
                <a:gd name="connsiteY2" fmla="*/ 3173551 h 5154967"/>
                <a:gd name="connsiteX3" fmla="*/ 1248448 w 6184806"/>
                <a:gd name="connsiteY3" fmla="*/ 3635277 h 5154967"/>
                <a:gd name="connsiteX4" fmla="*/ 1248448 w 6184806"/>
                <a:gd name="connsiteY4" fmla="*/ 3729695 h 5154967"/>
                <a:gd name="connsiteX5" fmla="*/ 980326 w 6184806"/>
                <a:gd name="connsiteY5" fmla="*/ 4191421 h 5154967"/>
                <a:gd name="connsiteX6" fmla="*/ 898270 w 6184806"/>
                <a:gd name="connsiteY6" fmla="*/ 4239781 h 5154967"/>
                <a:gd name="connsiteX7" fmla="*/ 363179 w 6184806"/>
                <a:gd name="connsiteY7" fmla="*/ 4239781 h 5154967"/>
                <a:gd name="connsiteX8" fmla="*/ 279969 w 6184806"/>
                <a:gd name="connsiteY8" fmla="*/ 4191421 h 5154967"/>
                <a:gd name="connsiteX9" fmla="*/ 13002 w 6184806"/>
                <a:gd name="connsiteY9" fmla="*/ 3729695 h 5154967"/>
                <a:gd name="connsiteX10" fmla="*/ 13002 w 6184806"/>
                <a:gd name="connsiteY10" fmla="*/ 3635277 h 5154967"/>
                <a:gd name="connsiteX11" fmla="*/ 279969 w 6184806"/>
                <a:gd name="connsiteY11" fmla="*/ 3173551 h 5154967"/>
                <a:gd name="connsiteX12" fmla="*/ 363179 w 6184806"/>
                <a:gd name="connsiteY12" fmla="*/ 3125191 h 5154967"/>
                <a:gd name="connsiteX13" fmla="*/ 2489721 w 6184806"/>
                <a:gd name="connsiteY13" fmla="*/ 570035 h 5154967"/>
                <a:gd name="connsiteX14" fmla="*/ 2764862 w 6184806"/>
                <a:gd name="connsiteY14" fmla="*/ 570035 h 5154967"/>
                <a:gd name="connsiteX15" fmla="*/ 2796959 w 6184806"/>
                <a:gd name="connsiteY15" fmla="*/ 570035 h 5154967"/>
                <a:gd name="connsiteX16" fmla="*/ 2827587 w 6184806"/>
                <a:gd name="connsiteY16" fmla="*/ 622777 h 5154967"/>
                <a:gd name="connsiteX17" fmla="*/ 2977604 w 6184806"/>
                <a:gd name="connsiteY17" fmla="*/ 881117 h 5154967"/>
                <a:gd name="connsiteX18" fmla="*/ 2977604 w 6184806"/>
                <a:gd name="connsiteY18" fmla="*/ 1025720 h 5154967"/>
                <a:gd name="connsiteX19" fmla="*/ 2566968 w 6184806"/>
                <a:gd name="connsiteY19" fmla="*/ 1732863 h 5154967"/>
                <a:gd name="connsiteX20" fmla="*/ 2441299 w 6184806"/>
                <a:gd name="connsiteY20" fmla="*/ 1806927 h 5154967"/>
                <a:gd name="connsiteX21" fmla="*/ 1621798 w 6184806"/>
                <a:gd name="connsiteY21" fmla="*/ 1806927 h 5154967"/>
                <a:gd name="connsiteX22" fmla="*/ 1583218 w 6184806"/>
                <a:gd name="connsiteY22" fmla="*/ 1801802 h 5154967"/>
                <a:gd name="connsiteX23" fmla="*/ 1556683 w 6184806"/>
                <a:gd name="connsiteY23" fmla="*/ 1790677 h 5154967"/>
                <a:gd name="connsiteX24" fmla="*/ 1572899 w 6184806"/>
                <a:gd name="connsiteY24" fmla="*/ 1762631 h 5154967"/>
                <a:gd name="connsiteX25" fmla="*/ 2147429 w 6184806"/>
                <a:gd name="connsiteY25" fmla="*/ 768968 h 5154967"/>
                <a:gd name="connsiteX26" fmla="*/ 2489721 w 6184806"/>
                <a:gd name="connsiteY26" fmla="*/ 570035 h 5154967"/>
                <a:gd name="connsiteX27" fmla="*/ 1573268 w 6184806"/>
                <a:gd name="connsiteY27" fmla="*/ 0 h 5154967"/>
                <a:gd name="connsiteX28" fmla="*/ 2497662 w 6184806"/>
                <a:gd name="connsiteY28" fmla="*/ 0 h 5154967"/>
                <a:gd name="connsiteX29" fmla="*/ 2639415 w 6184806"/>
                <a:gd name="connsiteY29" fmla="*/ 83546 h 5154967"/>
                <a:gd name="connsiteX30" fmla="*/ 2887862 w 6184806"/>
                <a:gd name="connsiteY30" fmla="*/ 511387 h 5154967"/>
                <a:gd name="connsiteX31" fmla="*/ 2915928 w 6184806"/>
                <a:gd name="connsiteY31" fmla="*/ 559720 h 5154967"/>
                <a:gd name="connsiteX32" fmla="*/ 2893844 w 6184806"/>
                <a:gd name="connsiteY32" fmla="*/ 559720 h 5154967"/>
                <a:gd name="connsiteX33" fmla="*/ 2789466 w 6184806"/>
                <a:gd name="connsiteY33" fmla="*/ 559720 h 5154967"/>
                <a:gd name="connsiteX34" fmla="*/ 2744122 w 6184806"/>
                <a:gd name="connsiteY34" fmla="*/ 481634 h 5154967"/>
                <a:gd name="connsiteX35" fmla="*/ 2570885 w 6184806"/>
                <a:gd name="connsiteY35" fmla="*/ 183309 h 5154967"/>
                <a:gd name="connsiteX36" fmla="*/ 2445216 w 6184806"/>
                <a:gd name="connsiteY36" fmla="*/ 109244 h 5154967"/>
                <a:gd name="connsiteX37" fmla="*/ 1625714 w 6184806"/>
                <a:gd name="connsiteY37" fmla="*/ 109244 h 5154967"/>
                <a:gd name="connsiteX38" fmla="*/ 1498276 w 6184806"/>
                <a:gd name="connsiteY38" fmla="*/ 183309 h 5154967"/>
                <a:gd name="connsiteX39" fmla="*/ 1089410 w 6184806"/>
                <a:gd name="connsiteY39" fmla="*/ 890450 h 5154967"/>
                <a:gd name="connsiteX40" fmla="*/ 1089410 w 6184806"/>
                <a:gd name="connsiteY40" fmla="*/ 1035054 h 5154967"/>
                <a:gd name="connsiteX41" fmla="*/ 1498276 w 6184806"/>
                <a:gd name="connsiteY41" fmla="*/ 1742196 h 5154967"/>
                <a:gd name="connsiteX42" fmla="*/ 1552039 w 6184806"/>
                <a:gd name="connsiteY42" fmla="*/ 1796421 h 5154967"/>
                <a:gd name="connsiteX43" fmla="*/ 1558260 w 6184806"/>
                <a:gd name="connsiteY43" fmla="*/ 1799029 h 5154967"/>
                <a:gd name="connsiteX44" fmla="*/ 1524911 w 6184806"/>
                <a:gd name="connsiteY44" fmla="*/ 1856707 h 5154967"/>
                <a:gd name="connsiteX45" fmla="*/ 1500108 w 6184806"/>
                <a:gd name="connsiteY45" fmla="*/ 1899604 h 5154967"/>
                <a:gd name="connsiteX46" fmla="*/ 1525834 w 6184806"/>
                <a:gd name="connsiteY46" fmla="*/ 1910390 h 5154967"/>
                <a:gd name="connsiteX47" fmla="*/ 1569352 w 6184806"/>
                <a:gd name="connsiteY47" fmla="*/ 1916170 h 5154967"/>
                <a:gd name="connsiteX48" fmla="*/ 2493745 w 6184806"/>
                <a:gd name="connsiteY48" fmla="*/ 1916170 h 5154967"/>
                <a:gd name="connsiteX49" fmla="*/ 2635498 w 6184806"/>
                <a:gd name="connsiteY49" fmla="*/ 1832627 h 5154967"/>
                <a:gd name="connsiteX50" fmla="*/ 3098693 w 6184806"/>
                <a:gd name="connsiteY50" fmla="*/ 1034974 h 5154967"/>
                <a:gd name="connsiteX51" fmla="*/ 3098693 w 6184806"/>
                <a:gd name="connsiteY51" fmla="*/ 871863 h 5154967"/>
                <a:gd name="connsiteX52" fmla="*/ 2945803 w 6184806"/>
                <a:gd name="connsiteY52" fmla="*/ 608576 h 5154967"/>
                <a:gd name="connsiteX53" fmla="*/ 2923422 w 6184806"/>
                <a:gd name="connsiteY53" fmla="*/ 570035 h 5154967"/>
                <a:gd name="connsiteX54" fmla="*/ 3027104 w 6184806"/>
                <a:gd name="connsiteY54" fmla="*/ 570035 h 5154967"/>
                <a:gd name="connsiteX55" fmla="*/ 4690846 w 6184806"/>
                <a:gd name="connsiteY55" fmla="*/ 570035 h 5154967"/>
                <a:gd name="connsiteX56" fmla="*/ 5028384 w 6184806"/>
                <a:gd name="connsiteY56" fmla="*/ 768968 h 5154967"/>
                <a:gd name="connsiteX57" fmla="*/ 6131323 w 6184806"/>
                <a:gd name="connsiteY57" fmla="*/ 2668304 h 5154967"/>
                <a:gd name="connsiteX58" fmla="*/ 6131323 w 6184806"/>
                <a:gd name="connsiteY58" fmla="*/ 3056698 h 5154967"/>
                <a:gd name="connsiteX59" fmla="*/ 5028384 w 6184806"/>
                <a:gd name="connsiteY59" fmla="*/ 4956035 h 5154967"/>
                <a:gd name="connsiteX60" fmla="*/ 4690846 w 6184806"/>
                <a:gd name="connsiteY60" fmla="*/ 5154967 h 5154967"/>
                <a:gd name="connsiteX61" fmla="*/ 2489721 w 6184806"/>
                <a:gd name="connsiteY61" fmla="*/ 5154967 h 5154967"/>
                <a:gd name="connsiteX62" fmla="*/ 2147429 w 6184806"/>
                <a:gd name="connsiteY62" fmla="*/ 4956035 h 5154967"/>
                <a:gd name="connsiteX63" fmla="*/ 1049243 w 6184806"/>
                <a:gd name="connsiteY63" fmla="*/ 3056698 h 5154967"/>
                <a:gd name="connsiteX64" fmla="*/ 1049243 w 6184806"/>
                <a:gd name="connsiteY64" fmla="*/ 2668304 h 5154967"/>
                <a:gd name="connsiteX65" fmla="*/ 1457007 w 6184806"/>
                <a:gd name="connsiteY65" fmla="*/ 1963067 h 5154967"/>
                <a:gd name="connsiteX66" fmla="*/ 1491373 w 6184806"/>
                <a:gd name="connsiteY66" fmla="*/ 1903634 h 5154967"/>
                <a:gd name="connsiteX67" fmla="*/ 1490164 w 6184806"/>
                <a:gd name="connsiteY67" fmla="*/ 1903127 h 5154967"/>
                <a:gd name="connsiteX68" fmla="*/ 1429519 w 6184806"/>
                <a:gd name="connsiteY68" fmla="*/ 1841960 h 5154967"/>
                <a:gd name="connsiteX69" fmla="*/ 968320 w 6184806"/>
                <a:gd name="connsiteY69" fmla="*/ 1044307 h 5154967"/>
                <a:gd name="connsiteX70" fmla="*/ 968320 w 6184806"/>
                <a:gd name="connsiteY70" fmla="*/ 881196 h 5154967"/>
                <a:gd name="connsiteX71" fmla="*/ 1429519 w 6184806"/>
                <a:gd name="connsiteY71" fmla="*/ 83546 h 5154967"/>
                <a:gd name="connsiteX72" fmla="*/ 1573268 w 6184806"/>
                <a:gd name="connsiteY72" fmla="*/ 0 h 515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184806" h="5154967">
                  <a:moveTo>
                    <a:pt x="363179" y="3125191"/>
                  </a:moveTo>
                  <a:cubicBezTo>
                    <a:pt x="363179" y="3125191"/>
                    <a:pt x="363179" y="3125191"/>
                    <a:pt x="898270" y="3125191"/>
                  </a:cubicBezTo>
                  <a:cubicBezTo>
                    <a:pt x="931786" y="3125191"/>
                    <a:pt x="964145" y="3143614"/>
                    <a:pt x="980326" y="3173551"/>
                  </a:cubicBezTo>
                  <a:cubicBezTo>
                    <a:pt x="980326" y="3173551"/>
                    <a:pt x="980326" y="3173551"/>
                    <a:pt x="1248448" y="3635277"/>
                  </a:cubicBezTo>
                  <a:cubicBezTo>
                    <a:pt x="1265784" y="3664063"/>
                    <a:pt x="1265784" y="3700909"/>
                    <a:pt x="1248448" y="3729695"/>
                  </a:cubicBezTo>
                  <a:cubicBezTo>
                    <a:pt x="1248448" y="3729695"/>
                    <a:pt x="1248448" y="3729695"/>
                    <a:pt x="980326" y="4191421"/>
                  </a:cubicBezTo>
                  <a:cubicBezTo>
                    <a:pt x="964145" y="4221358"/>
                    <a:pt x="931786" y="4239781"/>
                    <a:pt x="898270" y="4239781"/>
                  </a:cubicBezTo>
                  <a:cubicBezTo>
                    <a:pt x="898270" y="4239781"/>
                    <a:pt x="898270" y="4239781"/>
                    <a:pt x="363179" y="4239781"/>
                  </a:cubicBezTo>
                  <a:cubicBezTo>
                    <a:pt x="328508" y="4239781"/>
                    <a:pt x="297305" y="4221358"/>
                    <a:pt x="279969" y="4191421"/>
                  </a:cubicBezTo>
                  <a:cubicBezTo>
                    <a:pt x="279969" y="4191421"/>
                    <a:pt x="279969" y="4191421"/>
                    <a:pt x="13002" y="3729695"/>
                  </a:cubicBezTo>
                  <a:cubicBezTo>
                    <a:pt x="-4334" y="3700909"/>
                    <a:pt x="-4334" y="3664063"/>
                    <a:pt x="13002" y="3635277"/>
                  </a:cubicBezTo>
                  <a:cubicBezTo>
                    <a:pt x="13002" y="3635277"/>
                    <a:pt x="13002" y="3635277"/>
                    <a:pt x="279969" y="3173551"/>
                  </a:cubicBezTo>
                  <a:cubicBezTo>
                    <a:pt x="297305" y="3143614"/>
                    <a:pt x="328508" y="3125191"/>
                    <a:pt x="363179" y="3125191"/>
                  </a:cubicBezTo>
                  <a:close/>
                  <a:moveTo>
                    <a:pt x="2489721" y="570035"/>
                  </a:moveTo>
                  <a:cubicBezTo>
                    <a:pt x="2489721" y="570035"/>
                    <a:pt x="2489721" y="570035"/>
                    <a:pt x="2764862" y="570035"/>
                  </a:cubicBezTo>
                  <a:lnTo>
                    <a:pt x="2796959" y="570035"/>
                  </a:lnTo>
                  <a:lnTo>
                    <a:pt x="2827587" y="622777"/>
                  </a:lnTo>
                  <a:cubicBezTo>
                    <a:pt x="2870233" y="696217"/>
                    <a:pt x="2919858" y="781675"/>
                    <a:pt x="2977604" y="881117"/>
                  </a:cubicBezTo>
                  <a:cubicBezTo>
                    <a:pt x="3004153" y="925204"/>
                    <a:pt x="3004153" y="981634"/>
                    <a:pt x="2977604" y="1025720"/>
                  </a:cubicBezTo>
                  <a:cubicBezTo>
                    <a:pt x="2977604" y="1025720"/>
                    <a:pt x="2977604" y="1025720"/>
                    <a:pt x="2566968" y="1732863"/>
                  </a:cubicBezTo>
                  <a:cubicBezTo>
                    <a:pt x="2542188" y="1778712"/>
                    <a:pt x="2492629" y="1806927"/>
                    <a:pt x="2441299" y="1806927"/>
                  </a:cubicBezTo>
                  <a:cubicBezTo>
                    <a:pt x="2441299" y="1806927"/>
                    <a:pt x="2441299" y="1806927"/>
                    <a:pt x="1621798" y="1806927"/>
                  </a:cubicBezTo>
                  <a:cubicBezTo>
                    <a:pt x="1608523" y="1806927"/>
                    <a:pt x="1595580" y="1805163"/>
                    <a:pt x="1583218" y="1801802"/>
                  </a:cubicBezTo>
                  <a:lnTo>
                    <a:pt x="1556683" y="1790677"/>
                  </a:lnTo>
                  <a:lnTo>
                    <a:pt x="1572899" y="1762631"/>
                  </a:lnTo>
                  <a:cubicBezTo>
                    <a:pt x="1719523" y="1509042"/>
                    <a:pt x="1907201" y="1184448"/>
                    <a:pt x="2147429" y="768968"/>
                  </a:cubicBezTo>
                  <a:cubicBezTo>
                    <a:pt x="2218739" y="645819"/>
                    <a:pt x="2347099" y="570035"/>
                    <a:pt x="2489721" y="570035"/>
                  </a:cubicBezTo>
                  <a:close/>
                  <a:moveTo>
                    <a:pt x="1573268" y="0"/>
                  </a:moveTo>
                  <a:cubicBezTo>
                    <a:pt x="1573268" y="0"/>
                    <a:pt x="1573268" y="0"/>
                    <a:pt x="2497662" y="0"/>
                  </a:cubicBezTo>
                  <a:cubicBezTo>
                    <a:pt x="2555561" y="0"/>
                    <a:pt x="2611463" y="31828"/>
                    <a:pt x="2639415" y="83546"/>
                  </a:cubicBezTo>
                  <a:cubicBezTo>
                    <a:pt x="2639415" y="83546"/>
                    <a:pt x="2639415" y="83546"/>
                    <a:pt x="2887862" y="511387"/>
                  </a:cubicBezTo>
                  <a:lnTo>
                    <a:pt x="2915928" y="559720"/>
                  </a:lnTo>
                  <a:lnTo>
                    <a:pt x="2893844" y="559720"/>
                  </a:lnTo>
                  <a:lnTo>
                    <a:pt x="2789466" y="559720"/>
                  </a:lnTo>
                  <a:lnTo>
                    <a:pt x="2744122" y="481634"/>
                  </a:lnTo>
                  <a:cubicBezTo>
                    <a:pt x="2570885" y="183309"/>
                    <a:pt x="2570885" y="183309"/>
                    <a:pt x="2570885" y="183309"/>
                  </a:cubicBezTo>
                  <a:cubicBezTo>
                    <a:pt x="2546104" y="137459"/>
                    <a:pt x="2496545" y="109244"/>
                    <a:pt x="2445216" y="109244"/>
                  </a:cubicBezTo>
                  <a:cubicBezTo>
                    <a:pt x="1625714" y="109244"/>
                    <a:pt x="1625714" y="109244"/>
                    <a:pt x="1625714" y="109244"/>
                  </a:cubicBezTo>
                  <a:cubicBezTo>
                    <a:pt x="1572615" y="109244"/>
                    <a:pt x="1524825" y="137459"/>
                    <a:pt x="1498276" y="183309"/>
                  </a:cubicBezTo>
                  <a:cubicBezTo>
                    <a:pt x="1089410" y="890450"/>
                    <a:pt x="1089410" y="890450"/>
                    <a:pt x="1089410" y="890450"/>
                  </a:cubicBezTo>
                  <a:cubicBezTo>
                    <a:pt x="1062860" y="934537"/>
                    <a:pt x="1062860" y="990968"/>
                    <a:pt x="1089410" y="1035054"/>
                  </a:cubicBezTo>
                  <a:cubicBezTo>
                    <a:pt x="1498276" y="1742196"/>
                    <a:pt x="1498276" y="1742196"/>
                    <a:pt x="1498276" y="1742196"/>
                  </a:cubicBezTo>
                  <a:cubicBezTo>
                    <a:pt x="1511551" y="1765121"/>
                    <a:pt x="1530135" y="1783637"/>
                    <a:pt x="1552039" y="1796421"/>
                  </a:cubicBezTo>
                  <a:lnTo>
                    <a:pt x="1558260" y="1799029"/>
                  </a:lnTo>
                  <a:lnTo>
                    <a:pt x="1524911" y="1856707"/>
                  </a:lnTo>
                  <a:lnTo>
                    <a:pt x="1500108" y="1899604"/>
                  </a:lnTo>
                  <a:lnTo>
                    <a:pt x="1525834" y="1910390"/>
                  </a:lnTo>
                  <a:cubicBezTo>
                    <a:pt x="1539779" y="1914181"/>
                    <a:pt x="1554378" y="1916170"/>
                    <a:pt x="1569352" y="1916170"/>
                  </a:cubicBezTo>
                  <a:cubicBezTo>
                    <a:pt x="2493745" y="1916170"/>
                    <a:pt x="2493745" y="1916170"/>
                    <a:pt x="2493745" y="1916170"/>
                  </a:cubicBezTo>
                  <a:cubicBezTo>
                    <a:pt x="2551645" y="1916170"/>
                    <a:pt x="2607546" y="1884345"/>
                    <a:pt x="2635498" y="1832627"/>
                  </a:cubicBezTo>
                  <a:cubicBezTo>
                    <a:pt x="3098693" y="1034974"/>
                    <a:pt x="3098693" y="1034974"/>
                    <a:pt x="3098693" y="1034974"/>
                  </a:cubicBezTo>
                  <a:cubicBezTo>
                    <a:pt x="3128641" y="985246"/>
                    <a:pt x="3128641" y="921593"/>
                    <a:pt x="3098693" y="871863"/>
                  </a:cubicBezTo>
                  <a:cubicBezTo>
                    <a:pt x="3040794" y="772157"/>
                    <a:pt x="2990132" y="684914"/>
                    <a:pt x="2945803" y="608576"/>
                  </a:cubicBezTo>
                  <a:lnTo>
                    <a:pt x="2923422" y="570035"/>
                  </a:lnTo>
                  <a:lnTo>
                    <a:pt x="3027104" y="570035"/>
                  </a:lnTo>
                  <a:cubicBezTo>
                    <a:pt x="3349535" y="570035"/>
                    <a:pt x="3865424" y="570035"/>
                    <a:pt x="4690846" y="570035"/>
                  </a:cubicBezTo>
                  <a:cubicBezTo>
                    <a:pt x="4828714" y="570035"/>
                    <a:pt x="4961827" y="645819"/>
                    <a:pt x="5028384" y="768968"/>
                  </a:cubicBezTo>
                  <a:cubicBezTo>
                    <a:pt x="5028384" y="768968"/>
                    <a:pt x="5028384" y="768968"/>
                    <a:pt x="6131323" y="2668304"/>
                  </a:cubicBezTo>
                  <a:cubicBezTo>
                    <a:pt x="6202634" y="2786717"/>
                    <a:pt x="6202634" y="2938285"/>
                    <a:pt x="6131323" y="3056698"/>
                  </a:cubicBezTo>
                  <a:cubicBezTo>
                    <a:pt x="6131323" y="3056698"/>
                    <a:pt x="6131323" y="3056698"/>
                    <a:pt x="5028384" y="4956035"/>
                  </a:cubicBezTo>
                  <a:cubicBezTo>
                    <a:pt x="4961827" y="5079184"/>
                    <a:pt x="4828714" y="5154967"/>
                    <a:pt x="4690846" y="5154967"/>
                  </a:cubicBezTo>
                  <a:cubicBezTo>
                    <a:pt x="4690846" y="5154967"/>
                    <a:pt x="4690846" y="5154967"/>
                    <a:pt x="2489721" y="5154967"/>
                  </a:cubicBezTo>
                  <a:cubicBezTo>
                    <a:pt x="2347099" y="5154967"/>
                    <a:pt x="2218739" y="5079184"/>
                    <a:pt x="2147429" y="4956035"/>
                  </a:cubicBezTo>
                  <a:cubicBezTo>
                    <a:pt x="2147429" y="4956035"/>
                    <a:pt x="2147429" y="4956035"/>
                    <a:pt x="1049243" y="3056698"/>
                  </a:cubicBezTo>
                  <a:cubicBezTo>
                    <a:pt x="977932" y="2938285"/>
                    <a:pt x="977932" y="2786717"/>
                    <a:pt x="1049243" y="2668304"/>
                  </a:cubicBezTo>
                  <a:cubicBezTo>
                    <a:pt x="1049243" y="2668304"/>
                    <a:pt x="1049243" y="2668304"/>
                    <a:pt x="1457007" y="1963067"/>
                  </a:cubicBezTo>
                  <a:lnTo>
                    <a:pt x="1491373" y="1903634"/>
                  </a:lnTo>
                  <a:lnTo>
                    <a:pt x="1490164" y="1903127"/>
                  </a:lnTo>
                  <a:cubicBezTo>
                    <a:pt x="1465456" y="1888705"/>
                    <a:pt x="1444493" y="1867820"/>
                    <a:pt x="1429519" y="1841960"/>
                  </a:cubicBezTo>
                  <a:cubicBezTo>
                    <a:pt x="1429519" y="1841960"/>
                    <a:pt x="1429519" y="1841960"/>
                    <a:pt x="968320" y="1044307"/>
                  </a:cubicBezTo>
                  <a:cubicBezTo>
                    <a:pt x="938371" y="994579"/>
                    <a:pt x="938371" y="930926"/>
                    <a:pt x="968320" y="881196"/>
                  </a:cubicBezTo>
                  <a:cubicBezTo>
                    <a:pt x="968320" y="881196"/>
                    <a:pt x="968320" y="881196"/>
                    <a:pt x="1429519" y="83546"/>
                  </a:cubicBezTo>
                  <a:cubicBezTo>
                    <a:pt x="1459466" y="31828"/>
                    <a:pt x="1513373" y="0"/>
                    <a:pt x="1573268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6" name="Picture 4" descr="Gruppe Silhoutte PNG Download Bild - PNG All">
              <a:extLst>
                <a:ext uri="{FF2B5EF4-FFF2-40B4-BE49-F238E27FC236}">
                  <a16:creationId xmlns:a16="http://schemas.microsoft.com/office/drawing/2014/main" id="{4C3E1D06-B8CE-0145-8970-79202C8BC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82072" y="2119984"/>
              <a:ext cx="3217333" cy="3217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1763</Words>
  <Application>Microsoft Office PowerPoint</Application>
  <PresentationFormat>Breitbild</PresentationFormat>
  <Paragraphs>175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Hammersmith One</vt:lpstr>
      <vt:lpstr>Office</vt:lpstr>
      <vt:lpstr>PowerPoint-Präsentation</vt:lpstr>
      <vt:lpstr>PowerPoint-Präsentation</vt:lpstr>
      <vt:lpstr>PowerPoint-Präsentation</vt:lpstr>
      <vt:lpstr>PowerPoint-Präsentation</vt:lpstr>
      <vt:lpstr>The student council – overall information</vt:lpstr>
      <vt:lpstr>Our school’s democratic structure </vt:lpstr>
      <vt:lpstr>Our school’s democratic structure </vt:lpstr>
      <vt:lpstr>School assemblies with the headmaster/teachers /parents</vt:lpstr>
      <vt:lpstr>The student council seminar</vt:lpstr>
      <vt:lpstr>International exchange 2023  </vt:lpstr>
      <vt:lpstr>International exchange 2023  </vt:lpstr>
      <vt:lpstr>Sponsored Walk</vt:lpstr>
      <vt:lpstr>St. Valentine´s day</vt:lpstr>
      <vt:lpstr>St. Valentine´s day</vt:lpstr>
      <vt:lpstr>St. Nicholas Day and Easter Bunny event</vt:lpstr>
      <vt:lpstr>Carnival</vt:lpstr>
      <vt:lpstr>Special student council projects</vt:lpstr>
      <vt:lpstr>Special student council projects</vt:lpstr>
      <vt:lpstr>The climbing frame for our young students</vt:lpstr>
      <vt:lpstr>Demonstration for peace </vt:lpstr>
      <vt:lpstr>We help people in need!</vt:lpstr>
      <vt:lpstr>Coming soon…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Samuel Hinsen</dc:creator>
  <cp:lastModifiedBy>Samuel Hinsen</cp:lastModifiedBy>
  <cp:revision>1</cp:revision>
  <dcterms:created xsi:type="dcterms:W3CDTF">2023-03-07T19:00:37Z</dcterms:created>
  <dcterms:modified xsi:type="dcterms:W3CDTF">2023-03-13T19:46:39Z</dcterms:modified>
</cp:coreProperties>
</file>