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79" r:id="rId5"/>
    <p:sldId id="271" r:id="rId6"/>
    <p:sldId id="273" r:id="rId7"/>
    <p:sldId id="285" r:id="rId8"/>
    <p:sldId id="286" r:id="rId9"/>
    <p:sldId id="275" r:id="rId10"/>
    <p:sldId id="281" r:id="rId11"/>
    <p:sldId id="284" r:id="rId12"/>
    <p:sldId id="283" r:id="rId13"/>
    <p:sldId id="259" r:id="rId14"/>
    <p:sldId id="260" r:id="rId15"/>
    <p:sldId id="258" r:id="rId16"/>
    <p:sldId id="262" r:id="rId17"/>
    <p:sldId id="263" r:id="rId18"/>
    <p:sldId id="288" r:id="rId19"/>
    <p:sldId id="280" r:id="rId20"/>
    <p:sldId id="265" r:id="rId21"/>
    <p:sldId id="287" r:id="rId22"/>
    <p:sldId id="267" r:id="rId23"/>
    <p:sldId id="289" r:id="rId24"/>
    <p:sldId id="290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EE2D"/>
    <a:srgbClr val="5586B3"/>
    <a:srgbClr val="FFFCED"/>
    <a:srgbClr val="AEAE88"/>
    <a:srgbClr val="C8A591"/>
    <a:srgbClr val="4047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D57887-2554-4FA5-B118-17BD814AAFFC}" v="16" dt="2023-03-14T22:43:03.6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>
        <p:scale>
          <a:sx n="66" d="100"/>
          <a:sy n="66" d="100"/>
        </p:scale>
        <p:origin x="2310" y="10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5A7EFE-2A85-9A59-0F25-CC3E40288C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5D638D8-94C6-4A04-853F-8151539E7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6E4777-6E23-E883-41B3-758BF4F55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96CC-91BB-4E74-AEB4-1384F1B2B568}" type="datetimeFigureOut">
              <a:rPr lang="de-DE" smtClean="0"/>
              <a:t>14.03.2023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6A5A90-DC82-D2B4-A047-31C1F3D35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FA1296-475C-1120-9E86-8A7C414AF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7AD-55B9-4D5A-81BD-4007B8BDB2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9538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487757-3823-CDBF-4699-240FF4E1F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00922BC-C9FC-571E-C54B-374239B4EC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CEEA11-0BE2-72FB-B7CE-6058D6341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96CC-91BB-4E74-AEB4-1384F1B2B568}" type="datetimeFigureOut">
              <a:rPr lang="de-DE" smtClean="0"/>
              <a:t>14.03.2023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E91011-FBAA-8FC4-B099-140D07903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77E716-C6B9-86D2-483E-E6A70E51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7AD-55B9-4D5A-81BD-4007B8BDB2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809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FF93CA0-5820-28A3-2535-C7CC76D41F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F08B9D7-F0DE-2801-5BFB-EF863AF32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514240-8C17-41D8-2B89-7CC4D659D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96CC-91BB-4E74-AEB4-1384F1B2B568}" type="datetimeFigureOut">
              <a:rPr lang="de-DE" smtClean="0"/>
              <a:t>14.03.2023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6775B0-D61B-F93C-6B9F-9DAA6FAD0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1E40D6-65AA-1E9F-3257-B1FE6BBA9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7AD-55B9-4D5A-81BD-4007B8BDB2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8510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Blick auf den Strand und das Meer von einer grasbedeckten Sanddüne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184904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andiger Weg zwischen zwei Hügeln, die ans Meer führen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Reiher, der in niedriger Höhe über einen Strand fliegt, mit einem kurzen Zaun im Vordergrund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Blick auf den Strand und das Meer von einer grasbedeckten Sanddüne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16633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47278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066621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D66B6B-193D-C7CE-6808-9E80B161E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E6DFD7-9548-5876-56F4-9A44BA037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AD9488C-6160-214E-BFD5-130E01ABC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96CC-91BB-4E74-AEB4-1384F1B2B568}" type="datetimeFigureOut">
              <a:rPr lang="de-DE" smtClean="0"/>
              <a:t>14.03.2023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8135FE-297E-83F5-0A6F-32C5B398A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CDBE2-C9BA-0B31-5FD7-B0CE8AEE8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7AD-55B9-4D5A-81BD-4007B8BDB2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909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063285-7BBC-3B35-8038-4A9019B74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6B9C8B-A4B8-9B2D-2CBA-3D1D845C1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FA54E9-5AF2-74AE-F80C-2EF1B34FF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96CC-91BB-4E74-AEB4-1384F1B2B568}" type="datetimeFigureOut">
              <a:rPr lang="de-DE" smtClean="0"/>
              <a:t>14.03.2023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32F6C8-A432-FE82-39A5-452F7223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365C8A-A129-6CFA-A1FE-00B20175C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7AD-55B9-4D5A-81BD-4007B8BDB2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0917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7D7E36-4044-940D-2B23-D00A45BB6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6F6A6B-229F-81E4-4982-2EE856D337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7BCCE4-D367-0B22-4F3B-2199B49CF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E7371F8-E692-8625-C1E1-7A401DFDF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96CC-91BB-4E74-AEB4-1384F1B2B568}" type="datetimeFigureOut">
              <a:rPr lang="de-DE" smtClean="0"/>
              <a:t>14.03.2023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8F5358F-5919-B043-7B35-F22BFBD90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D283BD0-6CE8-6FD9-8D0F-B25381FF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7AD-55B9-4D5A-81BD-4007B8BDB2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112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5F3A7D-F19D-41EB-AE26-69D95C973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BD4E86-B3ED-6D71-4292-4F0167178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CD9956-2BE0-408E-B0A1-4FDD94A5F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6A83152-E833-758A-6AD0-33E1888A9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14F3BF5-1C9A-77FD-DE57-EC747BD53D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67F4BD3-291A-7E6C-FCF8-100F4FA02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96CC-91BB-4E74-AEB4-1384F1B2B568}" type="datetimeFigureOut">
              <a:rPr lang="de-DE" smtClean="0"/>
              <a:t>14.03.2023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A1A78EC-BD44-E551-F138-37ACE216E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AB2B613-7B1C-1872-D3A4-9EDCD6DCF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7AD-55B9-4D5A-81BD-4007B8BDB2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8954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F59741-836C-5756-E27F-4F85F60CD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28DD5F-D18F-82B9-3132-85FC42A9A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96CC-91BB-4E74-AEB4-1384F1B2B568}" type="datetimeFigureOut">
              <a:rPr lang="de-DE" smtClean="0"/>
              <a:t>14.03.2023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8E2BC23-B8B3-D180-51E6-D27AE1819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0084058-0D55-7123-E1DA-16EF2C8E3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7AD-55B9-4D5A-81BD-4007B8BDB2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1646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6F95506-613D-93E4-38FA-30C8D25AB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96CC-91BB-4E74-AEB4-1384F1B2B568}" type="datetimeFigureOut">
              <a:rPr lang="de-DE" smtClean="0"/>
              <a:t>14.03.2023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7D07393-461A-C15A-11DA-F5949AB90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EA13F07-102D-764E-6F33-41B7D7431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7AD-55B9-4D5A-81BD-4007B8BDB2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938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4DF391-D2CA-7BAB-C692-4D94EB417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7C31B9-DA1E-A0FC-32F7-EB7E902A9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8722478-9D73-7F4F-2963-22DE3C3E8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9A203E2-B100-D608-98D6-4A15DA9CA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96CC-91BB-4E74-AEB4-1384F1B2B568}" type="datetimeFigureOut">
              <a:rPr lang="de-DE" smtClean="0"/>
              <a:t>14.03.2023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D869A4-35D1-39F1-5415-F4A45624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F91BE07-4F6D-E839-763A-43DEE55D9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7AD-55B9-4D5A-81BD-4007B8BDB2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6766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D4C091-8B6C-F9AD-CFAC-B39CBC624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D91FB12-324D-F7B4-F287-79439587A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71AF9EB-C97B-592C-3702-DBF83604D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35C4CD-6FD3-2C0F-26C4-60BDC4290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96CC-91BB-4E74-AEB4-1384F1B2B568}" type="datetimeFigureOut">
              <a:rPr lang="de-DE" smtClean="0"/>
              <a:t>14.03.2023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37426CF-CA41-66E0-D93C-6C97F1D9B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2E578BE-475C-6B29-ED5B-818246F08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7AD-55B9-4D5A-81BD-4007B8BDB2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497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5E2CA6C-36C7-45C6-D55C-17DB7BACB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0AECB8-697B-3A64-FD77-97D5E4DC1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D2986F-CA91-860D-17BF-C6BAFD972D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896CC-91BB-4E74-AEB4-1384F1B2B568}" type="datetimeFigureOut">
              <a:rPr lang="de-DE" smtClean="0"/>
              <a:t>14.03.2023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1960A5-23DB-C714-7774-728F7BC98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6729A4-7B2B-53D4-D603-DC5ECC011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037AD-55B9-4D5A-81BD-4007B8BDB2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5993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jpeg"/><Relationship Id="rId5" Type="http://schemas.openxmlformats.org/officeDocument/2006/relationships/image" Target="../media/image5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">
            <a:extLst>
              <a:ext uri="{FF2B5EF4-FFF2-40B4-BE49-F238E27FC236}">
                <a16:creationId xmlns:a16="http://schemas.microsoft.com/office/drawing/2014/main" id="{D1F027FA-48E1-C7A1-49EE-63CA1B3FF60F}"/>
              </a:ext>
            </a:extLst>
          </p:cNvPr>
          <p:cNvSpPr/>
          <p:nvPr/>
        </p:nvSpPr>
        <p:spPr>
          <a:xfrm>
            <a:off x="0" y="7194269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>
              <a:ln w="6350">
                <a:noFill/>
              </a:ln>
              <a:solidFill>
                <a:srgbClr val="40474B"/>
              </a:solidFill>
              <a:latin typeface="Hammersmith One" panose="02010703030501060504" pitchFamily="2" charset="0"/>
              <a:ea typeface="KaiTi" panose="020B0503020204020204" pitchFamily="49" charset="-122"/>
              <a:cs typeface="Aharoni" panose="02010803020104030203" pitchFamily="2" charset="-79"/>
            </a:endParaRPr>
          </a:p>
        </p:txBody>
      </p:sp>
      <p:grpSp>
        <p:nvGrpSpPr>
          <p:cNvPr id="9" name="!!tb f1">
            <a:extLst>
              <a:ext uri="{FF2B5EF4-FFF2-40B4-BE49-F238E27FC236}">
                <a16:creationId xmlns:a16="http://schemas.microsoft.com/office/drawing/2014/main" id="{861C1135-5F79-382E-8B99-406474A0CCA4}"/>
              </a:ext>
            </a:extLst>
          </p:cNvPr>
          <p:cNvGrpSpPr/>
          <p:nvPr/>
        </p:nvGrpSpPr>
        <p:grpSpPr>
          <a:xfrm>
            <a:off x="-1842905" y="7194269"/>
            <a:ext cx="8775699" cy="2032000"/>
            <a:chOff x="-822607" y="5187203"/>
            <a:chExt cx="7277100" cy="2032000"/>
          </a:xfrm>
        </p:grpSpPr>
        <p:sp>
          <p:nvSpPr>
            <p:cNvPr id="8" name="tb bg">
              <a:extLst>
                <a:ext uri="{FF2B5EF4-FFF2-40B4-BE49-F238E27FC236}">
                  <a16:creationId xmlns:a16="http://schemas.microsoft.com/office/drawing/2014/main" id="{87E376F2-D116-BE34-1EE6-D0A873C6D1D7}"/>
                </a:ext>
              </a:extLst>
            </p:cNvPr>
            <p:cNvSpPr/>
            <p:nvPr/>
          </p:nvSpPr>
          <p:spPr>
            <a:xfrm>
              <a:off x="-822607" y="5187203"/>
              <a:ext cx="7277100" cy="2032000"/>
            </a:xfrm>
            <a:prstGeom prst="round2DiagRect">
              <a:avLst>
                <a:gd name="adj1" fmla="val 0"/>
                <a:gd name="adj2" fmla="val 29375"/>
              </a:avLst>
            </a:prstGeom>
            <a:solidFill>
              <a:srgbClr val="FFFCED"/>
            </a:solidFill>
            <a:ln>
              <a:noFill/>
            </a:ln>
            <a:effectLst>
              <a:outerShdw blurRad="50800" dist="50800" dir="2700000" sx="101000" sy="101000" algn="tl" rotWithShape="0">
                <a:prstClr val="black">
                  <a:alpha val="6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C8A591"/>
                </a:solidFill>
              </a:endParaRPr>
            </a:p>
          </p:txBody>
        </p:sp>
        <p:sp>
          <p:nvSpPr>
            <p:cNvPr id="7" name="tb">
              <a:extLst>
                <a:ext uri="{FF2B5EF4-FFF2-40B4-BE49-F238E27FC236}">
                  <a16:creationId xmlns:a16="http://schemas.microsoft.com/office/drawing/2014/main" id="{BA2760CE-259B-FC58-E98B-ABFF7818B986}"/>
                </a:ext>
              </a:extLst>
            </p:cNvPr>
            <p:cNvSpPr txBox="1"/>
            <p:nvPr/>
          </p:nvSpPr>
          <p:spPr>
            <a:xfrm>
              <a:off x="-165511" y="5510705"/>
              <a:ext cx="63204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Die</a:t>
              </a:r>
              <a:r>
                <a:rPr lang="en-US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 demo</a:t>
              </a:r>
              <a:r>
                <a:rPr lang="de-DE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k</a:t>
              </a:r>
              <a:r>
                <a:rPr lang="en-US" sz="2800" b="1" dirty="0" err="1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rati</a:t>
              </a:r>
              <a:r>
                <a:rPr lang="de-DE" sz="2800" b="1" dirty="0" err="1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sche</a:t>
              </a:r>
              <a:r>
                <a:rPr lang="en-US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 </a:t>
              </a:r>
              <a:r>
                <a:rPr lang="de-DE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S</a:t>
              </a:r>
              <a:r>
                <a:rPr lang="en-US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tru</a:t>
              </a:r>
              <a:r>
                <a:rPr lang="de-DE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k</a:t>
              </a:r>
              <a:r>
                <a:rPr lang="en-US" sz="2800" b="1" dirty="0" err="1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tur</a:t>
              </a:r>
              <a:r>
                <a:rPr lang="de-DE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 des</a:t>
              </a:r>
              <a:r>
                <a:rPr lang="en-US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 BVA Gymnasium Dormagen</a:t>
              </a:r>
            </a:p>
          </p:txBody>
        </p:sp>
      </p:grpSp>
      <p:pic>
        <p:nvPicPr>
          <p:cNvPr id="10" name="bva logo">
            <a:extLst>
              <a:ext uri="{FF2B5EF4-FFF2-40B4-BE49-F238E27FC236}">
                <a16:creationId xmlns:a16="http://schemas.microsoft.com/office/drawing/2014/main" id="{BB26FC86-D1D0-B857-C49E-BEBF991EB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1619997"/>
            <a:ext cx="4683491" cy="128372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50800" dir="2700000" sx="101000" sy="101000" algn="tl" rotWithShape="0">
              <a:srgbClr val="000000">
                <a:alpha val="65000"/>
              </a:srgbClr>
            </a:outerShdw>
          </a:effectLst>
        </p:spPr>
      </p:pic>
      <p:pic>
        <p:nvPicPr>
          <p:cNvPr id="11" name="erasmus+ logo">
            <a:extLst>
              <a:ext uri="{FF2B5EF4-FFF2-40B4-BE49-F238E27FC236}">
                <a16:creationId xmlns:a16="http://schemas.microsoft.com/office/drawing/2014/main" id="{DA41D47B-0CE0-66B4-0343-F528C85C8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-1619997"/>
            <a:ext cx="3530600" cy="72548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50800" dir="2700000" sx="101000" sy="101000" algn="tl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1385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g">
            <a:extLst>
              <a:ext uri="{FF2B5EF4-FFF2-40B4-BE49-F238E27FC236}">
                <a16:creationId xmlns:a16="http://schemas.microsoft.com/office/drawing/2014/main" id="{6AE3431F-797C-38DE-E923-568DF284F40B}"/>
              </a:ext>
            </a:extLst>
          </p:cNvPr>
          <p:cNvSpPr/>
          <p:nvPr/>
        </p:nvSpPr>
        <p:spPr>
          <a:xfrm>
            <a:off x="6096000" y="3383281"/>
            <a:ext cx="45719" cy="45719"/>
          </a:xfrm>
          <a:prstGeom prst="rect">
            <a:avLst/>
          </a:prstGeom>
          <a:solidFill>
            <a:srgbClr val="5586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4 f11">
            <a:extLst>
              <a:ext uri="{FF2B5EF4-FFF2-40B4-BE49-F238E27FC236}">
                <a16:creationId xmlns:a16="http://schemas.microsoft.com/office/drawing/2014/main" id="{F7275F6E-3D57-9AAC-74A8-2D1705FEBA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r="3" b="3"/>
          <a:stretch/>
        </p:blipFill>
        <p:spPr>
          <a:xfrm>
            <a:off x="6291044" y="10"/>
            <a:ext cx="5897066" cy="3320469"/>
          </a:xfrm>
          <a:prstGeom prst="rect">
            <a:avLst/>
          </a:prstGeom>
        </p:spPr>
      </p:pic>
      <p:pic>
        <p:nvPicPr>
          <p:cNvPr id="29" name="pic3 f11">
            <a:extLst>
              <a:ext uri="{FF2B5EF4-FFF2-40B4-BE49-F238E27FC236}">
                <a16:creationId xmlns:a16="http://schemas.microsoft.com/office/drawing/2014/main" id="{86B8F710-602F-A52A-400F-1C1B291BBC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r="12336" b="1"/>
          <a:stretch/>
        </p:blipFill>
        <p:spPr>
          <a:xfrm>
            <a:off x="4763" y="10"/>
            <a:ext cx="5897066" cy="3320469"/>
          </a:xfrm>
          <a:prstGeom prst="rect">
            <a:avLst/>
          </a:prstGeom>
        </p:spPr>
      </p:pic>
      <p:pic>
        <p:nvPicPr>
          <p:cNvPr id="33" name="pic2 f11">
            <a:extLst>
              <a:ext uri="{FF2B5EF4-FFF2-40B4-BE49-F238E27FC236}">
                <a16:creationId xmlns:a16="http://schemas.microsoft.com/office/drawing/2014/main" id="{38B1DD45-28CF-FDBA-4D4C-65CC40048E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7" r="1485" b="-2"/>
          <a:stretch/>
        </p:blipFill>
        <p:spPr>
          <a:xfrm>
            <a:off x="6286002" y="3533134"/>
            <a:ext cx="5904856" cy="3324865"/>
          </a:xfrm>
          <a:prstGeom prst="rect">
            <a:avLst/>
          </a:prstGeom>
        </p:spPr>
      </p:pic>
      <p:pic>
        <p:nvPicPr>
          <p:cNvPr id="31" name="pic1 f11">
            <a:extLst>
              <a:ext uri="{FF2B5EF4-FFF2-40B4-BE49-F238E27FC236}">
                <a16:creationId xmlns:a16="http://schemas.microsoft.com/office/drawing/2014/main" id="{BDF3953F-2535-122F-0762-885F58F52F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" r="12913" b="1"/>
          <a:stretch/>
        </p:blipFill>
        <p:spPr>
          <a:xfrm>
            <a:off x="7511" y="3533134"/>
            <a:ext cx="5904856" cy="3324865"/>
          </a:xfrm>
          <a:prstGeom prst="rect">
            <a:avLst/>
          </a:prstGeom>
        </p:spPr>
      </p:pic>
      <p:sp>
        <p:nvSpPr>
          <p:cNvPr id="3" name="!!tb f11">
            <a:extLst>
              <a:ext uri="{FF2B5EF4-FFF2-40B4-BE49-F238E27FC236}">
                <a16:creationId xmlns:a16="http://schemas.microsoft.com/office/drawing/2014/main" id="{B902CA4E-E3D5-A2BE-3D67-1D057E717DB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191966" y="3510476"/>
            <a:ext cx="9801854" cy="26142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1800" dirty="0">
                <a:solidFill>
                  <a:srgbClr val="FFFFFF"/>
                </a:solidFill>
                <a:latin typeface="Hammersmith One" panose="02010703030501060504" pitchFamily="2" charset="0"/>
              </a:rPr>
              <a:t>Wir sind nach Griechenlang gereist um neue Ideen zu finden, um unsere Schule im generellen als auch im demokratischen Aspekt zu verbessern: Austausch mit einer Schule in </a:t>
            </a:r>
            <a:r>
              <a:rPr lang="de-DE" sz="1800" dirty="0" err="1">
                <a:solidFill>
                  <a:srgbClr val="FFFFFF"/>
                </a:solidFill>
                <a:latin typeface="Hammersmith One" panose="02010703030501060504" pitchFamily="2" charset="0"/>
              </a:rPr>
              <a:t>Trikala</a:t>
            </a:r>
            <a:r>
              <a:rPr lang="de-DE" sz="1800" dirty="0">
                <a:solidFill>
                  <a:srgbClr val="FFFFFF"/>
                </a:solidFill>
                <a:latin typeface="Hammersmith One" panose="02010703030501060504" pitchFamily="2" charset="0"/>
              </a:rPr>
              <a:t>, im zentralen Griechenland</a:t>
            </a:r>
          </a:p>
        </p:txBody>
      </p:sp>
      <p:sp>
        <p:nvSpPr>
          <p:cNvPr id="5" name="!!title f11">
            <a:extLst>
              <a:ext uri="{FF2B5EF4-FFF2-40B4-BE49-F238E27FC236}">
                <a16:creationId xmlns:a16="http://schemas.microsoft.com/office/drawing/2014/main" id="{E92648B6-B08C-B499-DD80-43341B9CD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07"/>
            <a:ext cx="9801854" cy="27903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de-DE" sz="4800" b="1" kern="1200" dirty="0">
                <a:solidFill>
                  <a:srgbClr val="FFFFFF"/>
                </a:solidFill>
                <a:latin typeface="Hammersmith One" panose="02010703030501060504" pitchFamily="2" charset="0"/>
              </a:rPr>
              <a:t>Internationaler Austausch 2023</a:t>
            </a:r>
            <a:br>
              <a:rPr lang="de-DE" sz="4800" b="1" kern="1200" dirty="0">
                <a:solidFill>
                  <a:srgbClr val="FFFFFF"/>
                </a:solidFill>
                <a:latin typeface="Hammersmith One" panose="02010703030501060504" pitchFamily="2" charset="0"/>
              </a:rPr>
            </a:br>
            <a:r>
              <a:rPr lang="de-DE" sz="4800" b="1" kern="1200" dirty="0">
                <a:solidFill>
                  <a:srgbClr val="FFFFFF"/>
                </a:solidFill>
                <a:latin typeface="Hammersmith One" panose="02010703030501060504" pitchFamily="2" charset="0"/>
              </a:rPr>
              <a:t> </a:t>
            </a:r>
          </a:p>
        </p:txBody>
      </p:sp>
      <p:sp>
        <p:nvSpPr>
          <p:cNvPr id="14" name="!!bg 2 f12">
            <a:extLst>
              <a:ext uri="{FF2B5EF4-FFF2-40B4-BE49-F238E27FC236}">
                <a16:creationId xmlns:a16="http://schemas.microsoft.com/office/drawing/2014/main" id="{31369326-E27E-4C3F-A578-D33F27EA36A7}"/>
              </a:ext>
            </a:extLst>
          </p:cNvPr>
          <p:cNvSpPr/>
          <p:nvPr/>
        </p:nvSpPr>
        <p:spPr>
          <a:xfrm>
            <a:off x="7511" y="-7047999"/>
            <a:ext cx="12188952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bg f12" descr="Stadt Dormagen: Nachrichten-Archiv &quot;Lokale Schulmeldungen&quot; - Dormago.de">
            <a:extLst>
              <a:ext uri="{FF2B5EF4-FFF2-40B4-BE49-F238E27FC236}">
                <a16:creationId xmlns:a16="http://schemas.microsoft.com/office/drawing/2014/main" id="{CB7DE141-3918-B0FA-CD65-3BFA25FF5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2"/>
          <a:stretch/>
        </p:blipFill>
        <p:spPr bwMode="auto">
          <a:xfrm>
            <a:off x="0" y="-7047997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b f12">
            <a:extLst>
              <a:ext uri="{FF2B5EF4-FFF2-40B4-BE49-F238E27FC236}">
                <a16:creationId xmlns:a16="http://schemas.microsoft.com/office/drawing/2014/main" id="{34B4C9DE-7FD2-424D-9860-8621DC45F451}"/>
              </a:ext>
            </a:extLst>
          </p:cNvPr>
          <p:cNvSpPr txBox="1"/>
          <p:nvPr/>
        </p:nvSpPr>
        <p:spPr>
          <a:xfrm>
            <a:off x="1" y="-7038485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4599869" y="5072140"/>
                </a:moveTo>
                <a:cubicBezTo>
                  <a:pt x="4648481" y="5072140"/>
                  <a:pt x="4685301" y="5079214"/>
                  <a:pt x="4710332" y="5093362"/>
                </a:cubicBezTo>
                <a:cubicBezTo>
                  <a:pt x="4737177" y="5108961"/>
                  <a:pt x="4750600" y="5135987"/>
                  <a:pt x="4750600" y="5174441"/>
                </a:cubicBezTo>
                <a:cubicBezTo>
                  <a:pt x="4750600" y="5212894"/>
                  <a:pt x="4737721" y="5241734"/>
                  <a:pt x="4711965" y="5260961"/>
                </a:cubicBezTo>
                <a:cubicBezTo>
                  <a:pt x="4699993" y="5269668"/>
                  <a:pt x="4685846" y="5276107"/>
                  <a:pt x="4669521" y="5280279"/>
                </a:cubicBezTo>
                <a:cubicBezTo>
                  <a:pt x="4653196" y="5284450"/>
                  <a:pt x="4633062" y="5286536"/>
                  <a:pt x="4609120" y="5286536"/>
                </a:cubicBezTo>
                <a:cubicBezTo>
                  <a:pt x="4585178" y="5286536"/>
                  <a:pt x="4564318" y="5285267"/>
                  <a:pt x="4546543" y="5282727"/>
                </a:cubicBezTo>
                <a:lnTo>
                  <a:pt x="4546543" y="5074861"/>
                </a:lnTo>
                <a:cubicBezTo>
                  <a:pt x="4563592" y="5073047"/>
                  <a:pt x="4581369" y="5072140"/>
                  <a:pt x="4599869" y="5072140"/>
                </a:cubicBezTo>
                <a:close/>
                <a:moveTo>
                  <a:pt x="3390194" y="5072140"/>
                </a:moveTo>
                <a:cubicBezTo>
                  <a:pt x="3438805" y="5072140"/>
                  <a:pt x="3475626" y="5079214"/>
                  <a:pt x="3500657" y="5093362"/>
                </a:cubicBezTo>
                <a:cubicBezTo>
                  <a:pt x="3527502" y="5108961"/>
                  <a:pt x="3540925" y="5135987"/>
                  <a:pt x="3540925" y="5174441"/>
                </a:cubicBezTo>
                <a:cubicBezTo>
                  <a:pt x="3540925" y="5212894"/>
                  <a:pt x="3528046" y="5241734"/>
                  <a:pt x="3502290" y="5260961"/>
                </a:cubicBezTo>
                <a:cubicBezTo>
                  <a:pt x="3490318" y="5269668"/>
                  <a:pt x="3476171" y="5276107"/>
                  <a:pt x="3459846" y="5280279"/>
                </a:cubicBezTo>
                <a:cubicBezTo>
                  <a:pt x="3443521" y="5284450"/>
                  <a:pt x="3423388" y="5286536"/>
                  <a:pt x="3399445" y="5286536"/>
                </a:cubicBezTo>
                <a:cubicBezTo>
                  <a:pt x="3375502" y="5286536"/>
                  <a:pt x="3354643" y="5285267"/>
                  <a:pt x="3336867" y="5282727"/>
                </a:cubicBezTo>
                <a:lnTo>
                  <a:pt x="3336867" y="5074861"/>
                </a:lnTo>
                <a:cubicBezTo>
                  <a:pt x="3353917" y="5073047"/>
                  <a:pt x="3371693" y="5072140"/>
                  <a:pt x="3390194" y="5072140"/>
                </a:cubicBezTo>
                <a:close/>
                <a:moveTo>
                  <a:pt x="1248204" y="4957324"/>
                </a:moveTo>
                <a:lnTo>
                  <a:pt x="1248204" y="5640780"/>
                </a:lnTo>
                <a:cubicBezTo>
                  <a:pt x="1248204" y="5655291"/>
                  <a:pt x="1247116" y="5668713"/>
                  <a:pt x="1244939" y="5681047"/>
                </a:cubicBezTo>
                <a:lnTo>
                  <a:pt x="1386963" y="5681047"/>
                </a:lnTo>
                <a:lnTo>
                  <a:pt x="1386963" y="5245181"/>
                </a:lnTo>
                <a:lnTo>
                  <a:pt x="1671011" y="5681047"/>
                </a:lnTo>
                <a:lnTo>
                  <a:pt x="1784195" y="5681047"/>
                </a:lnTo>
                <a:lnTo>
                  <a:pt x="1784195" y="5005209"/>
                </a:lnTo>
                <a:cubicBezTo>
                  <a:pt x="1784195" y="4987797"/>
                  <a:pt x="1785102" y="4971835"/>
                  <a:pt x="1786916" y="4957324"/>
                </a:cubicBezTo>
                <a:lnTo>
                  <a:pt x="1639994" y="4957324"/>
                </a:lnTo>
                <a:cubicBezTo>
                  <a:pt x="1643622" y="4962040"/>
                  <a:pt x="1645436" y="4974374"/>
                  <a:pt x="1645436" y="4994326"/>
                </a:cubicBezTo>
                <a:lnTo>
                  <a:pt x="1645436" y="5411147"/>
                </a:lnTo>
                <a:lnTo>
                  <a:pt x="1357035" y="4957324"/>
                </a:lnTo>
                <a:close/>
                <a:moveTo>
                  <a:pt x="8212341" y="4954059"/>
                </a:moveTo>
                <a:lnTo>
                  <a:pt x="8212341" y="5684312"/>
                </a:lnTo>
                <a:cubicBezTo>
                  <a:pt x="8229754" y="5682135"/>
                  <a:pt x="8265124" y="5681047"/>
                  <a:pt x="8318451" y="5681047"/>
                </a:cubicBezTo>
                <a:lnTo>
                  <a:pt x="8370146" y="5681047"/>
                </a:lnTo>
                <a:cubicBezTo>
                  <a:pt x="8453945" y="5681047"/>
                  <a:pt x="8513621" y="5682317"/>
                  <a:pt x="8549171" y="5684856"/>
                </a:cubicBezTo>
                <a:lnTo>
                  <a:pt x="8549171" y="5679415"/>
                </a:lnTo>
                <a:cubicBezTo>
                  <a:pt x="8549171" y="5676150"/>
                  <a:pt x="8550441" y="5632073"/>
                  <a:pt x="8552981" y="5547186"/>
                </a:cubicBezTo>
                <a:cubicBezTo>
                  <a:pt x="8533391" y="5549362"/>
                  <a:pt x="8507272" y="5550450"/>
                  <a:pt x="8474623" y="5550450"/>
                </a:cubicBezTo>
                <a:lnTo>
                  <a:pt x="8361983" y="5550450"/>
                </a:lnTo>
                <a:lnTo>
                  <a:pt x="8361983" y="4955147"/>
                </a:lnTo>
                <a:cubicBezTo>
                  <a:pt x="8325706" y="4956598"/>
                  <a:pt x="8293874" y="4957324"/>
                  <a:pt x="8266485" y="4957324"/>
                </a:cubicBezTo>
                <a:cubicBezTo>
                  <a:pt x="8239095" y="4957324"/>
                  <a:pt x="8221048" y="4956236"/>
                  <a:pt x="8212341" y="4954059"/>
                </a:cubicBezTo>
                <a:close/>
                <a:moveTo>
                  <a:pt x="9079018" y="4952971"/>
                </a:moveTo>
                <a:cubicBezTo>
                  <a:pt x="8997758" y="4955873"/>
                  <a:pt x="8915591" y="4957324"/>
                  <a:pt x="8832517" y="4957324"/>
                </a:cubicBezTo>
                <a:cubicBezTo>
                  <a:pt x="8802770" y="4957324"/>
                  <a:pt x="8775200" y="4956961"/>
                  <a:pt x="8749806" y="4956236"/>
                </a:cubicBezTo>
                <a:lnTo>
                  <a:pt x="8711715" y="4955147"/>
                </a:lnTo>
                <a:cubicBezTo>
                  <a:pt x="8699744" y="4954785"/>
                  <a:pt x="8688861" y="4954240"/>
                  <a:pt x="8679066" y="4953515"/>
                </a:cubicBezTo>
                <a:lnTo>
                  <a:pt x="8679066" y="5681047"/>
                </a:lnTo>
                <a:lnTo>
                  <a:pt x="9086637" y="5681047"/>
                </a:lnTo>
                <a:lnTo>
                  <a:pt x="9092078" y="5544465"/>
                </a:lnTo>
                <a:lnTo>
                  <a:pt x="9089901" y="5543921"/>
                </a:lnTo>
                <a:cubicBezTo>
                  <a:pt x="9081195" y="5548274"/>
                  <a:pt x="9065596" y="5550450"/>
                  <a:pt x="9043104" y="5550450"/>
                </a:cubicBezTo>
                <a:lnTo>
                  <a:pt x="8821090" y="5550450"/>
                </a:lnTo>
                <a:lnTo>
                  <a:pt x="8821090" y="5354556"/>
                </a:lnTo>
                <a:lnTo>
                  <a:pt x="8956040" y="5354556"/>
                </a:lnTo>
                <a:cubicBezTo>
                  <a:pt x="8983610" y="5354556"/>
                  <a:pt x="9006102" y="5355462"/>
                  <a:pt x="9023515" y="5357276"/>
                </a:cubicBezTo>
                <a:lnTo>
                  <a:pt x="9021882" y="5222871"/>
                </a:lnTo>
                <a:cubicBezTo>
                  <a:pt x="9013901" y="5225047"/>
                  <a:pt x="8989959" y="5226135"/>
                  <a:pt x="8950054" y="5226135"/>
                </a:cubicBezTo>
                <a:lnTo>
                  <a:pt x="8821090" y="5226135"/>
                </a:lnTo>
                <a:lnTo>
                  <a:pt x="8821090" y="5087376"/>
                </a:lnTo>
                <a:lnTo>
                  <a:pt x="8992498" y="5087376"/>
                </a:lnTo>
                <a:cubicBezTo>
                  <a:pt x="9027324" y="5087376"/>
                  <a:pt x="9054169" y="5090097"/>
                  <a:pt x="9073033" y="5095539"/>
                </a:cubicBezTo>
                <a:lnTo>
                  <a:pt x="9074121" y="5093906"/>
                </a:lnTo>
                <a:cubicBezTo>
                  <a:pt x="9073395" y="5091004"/>
                  <a:pt x="9073033" y="5086651"/>
                  <a:pt x="9073033" y="5080847"/>
                </a:cubicBezTo>
                <a:cubicBezTo>
                  <a:pt x="9073033" y="5027520"/>
                  <a:pt x="9075028" y="4984894"/>
                  <a:pt x="9079018" y="4952971"/>
                </a:cubicBezTo>
                <a:close/>
                <a:moveTo>
                  <a:pt x="7615768" y="4952971"/>
                </a:moveTo>
                <a:cubicBezTo>
                  <a:pt x="7598356" y="4955873"/>
                  <a:pt x="7576317" y="4957324"/>
                  <a:pt x="7549654" y="4957324"/>
                </a:cubicBezTo>
                <a:cubicBezTo>
                  <a:pt x="7522990" y="4957324"/>
                  <a:pt x="7494604" y="4956417"/>
                  <a:pt x="7464494" y="4954603"/>
                </a:cubicBezTo>
                <a:lnTo>
                  <a:pt x="7464494" y="5415501"/>
                </a:lnTo>
                <a:cubicBezTo>
                  <a:pt x="7464494" y="5508369"/>
                  <a:pt x="7493697" y="5579472"/>
                  <a:pt x="7552103" y="5628808"/>
                </a:cubicBezTo>
                <a:cubicBezTo>
                  <a:pt x="7604341" y="5672703"/>
                  <a:pt x="7672723" y="5694651"/>
                  <a:pt x="7757248" y="5694651"/>
                </a:cubicBezTo>
                <a:cubicBezTo>
                  <a:pt x="7834518" y="5694651"/>
                  <a:pt x="7898728" y="5669076"/>
                  <a:pt x="7949878" y="5617925"/>
                </a:cubicBezTo>
                <a:cubicBezTo>
                  <a:pt x="8003931" y="5563873"/>
                  <a:pt x="8030957" y="5492226"/>
                  <a:pt x="8030957" y="5402985"/>
                </a:cubicBezTo>
                <a:lnTo>
                  <a:pt x="8030957" y="4952971"/>
                </a:lnTo>
                <a:cubicBezTo>
                  <a:pt x="8014270" y="4955873"/>
                  <a:pt x="7998308" y="4957324"/>
                  <a:pt x="7983072" y="4957324"/>
                </a:cubicBezTo>
                <a:lnTo>
                  <a:pt x="7937907" y="4957324"/>
                </a:lnTo>
                <a:cubicBezTo>
                  <a:pt x="7923033" y="4957324"/>
                  <a:pt x="7904351" y="4956417"/>
                  <a:pt x="7881859" y="4954603"/>
                </a:cubicBezTo>
                <a:lnTo>
                  <a:pt x="7881859" y="5395367"/>
                </a:lnTo>
                <a:cubicBezTo>
                  <a:pt x="7881859" y="5426928"/>
                  <a:pt x="7878413" y="5453410"/>
                  <a:pt x="7871520" y="5474813"/>
                </a:cubicBezTo>
                <a:cubicBezTo>
                  <a:pt x="7852294" y="5534307"/>
                  <a:pt x="7813659" y="5564054"/>
                  <a:pt x="7755616" y="5564054"/>
                </a:cubicBezTo>
                <a:cubicBezTo>
                  <a:pt x="7716437" y="5564054"/>
                  <a:pt x="7683788" y="5552446"/>
                  <a:pt x="7657668" y="5529229"/>
                </a:cubicBezTo>
                <a:cubicBezTo>
                  <a:pt x="7629735" y="5503835"/>
                  <a:pt x="7615768" y="5468283"/>
                  <a:pt x="7615768" y="5422575"/>
                </a:cubicBezTo>
                <a:close/>
                <a:moveTo>
                  <a:pt x="6873363" y="4952971"/>
                </a:moveTo>
                <a:cubicBezTo>
                  <a:pt x="6854499" y="4955873"/>
                  <a:pt x="6830737" y="4957324"/>
                  <a:pt x="6802079" y="4957324"/>
                </a:cubicBezTo>
                <a:lnTo>
                  <a:pt x="6779768" y="4957324"/>
                </a:lnTo>
                <a:cubicBezTo>
                  <a:pt x="6770336" y="4957324"/>
                  <a:pt x="6754374" y="4956417"/>
                  <a:pt x="6731883" y="4954603"/>
                </a:cubicBezTo>
                <a:lnTo>
                  <a:pt x="6731883" y="5681047"/>
                </a:lnTo>
                <a:lnTo>
                  <a:pt x="6749296" y="5681047"/>
                </a:lnTo>
                <a:cubicBezTo>
                  <a:pt x="6797181" y="5681047"/>
                  <a:pt x="6838537" y="5682135"/>
                  <a:pt x="6873363" y="5684312"/>
                </a:cubicBezTo>
                <a:lnTo>
                  <a:pt x="6873363" y="5373601"/>
                </a:lnTo>
                <a:lnTo>
                  <a:pt x="7129114" y="5373601"/>
                </a:lnTo>
                <a:lnTo>
                  <a:pt x="7129114" y="5681047"/>
                </a:lnTo>
                <a:lnTo>
                  <a:pt x="7167205" y="5681047"/>
                </a:lnTo>
                <a:cubicBezTo>
                  <a:pt x="7218718" y="5681047"/>
                  <a:pt x="7253181" y="5682135"/>
                  <a:pt x="7270594" y="5684312"/>
                </a:cubicBezTo>
                <a:lnTo>
                  <a:pt x="7270594" y="4952971"/>
                </a:lnTo>
                <a:cubicBezTo>
                  <a:pt x="7263339" y="4955873"/>
                  <a:pt x="7245472" y="4957324"/>
                  <a:pt x="7216995" y="4957324"/>
                </a:cubicBezTo>
                <a:cubicBezTo>
                  <a:pt x="7188518" y="4957324"/>
                  <a:pt x="7159224" y="4956417"/>
                  <a:pt x="7129114" y="4954603"/>
                </a:cubicBezTo>
                <a:lnTo>
                  <a:pt x="7129114" y="5243004"/>
                </a:lnTo>
                <a:lnTo>
                  <a:pt x="6873363" y="5243004"/>
                </a:lnTo>
                <a:close/>
                <a:moveTo>
                  <a:pt x="4240319" y="4952971"/>
                </a:moveTo>
                <a:cubicBezTo>
                  <a:pt x="4159059" y="4955873"/>
                  <a:pt x="4076892" y="4957324"/>
                  <a:pt x="3993818" y="4957324"/>
                </a:cubicBezTo>
                <a:cubicBezTo>
                  <a:pt x="3964071" y="4957324"/>
                  <a:pt x="3936501" y="4956961"/>
                  <a:pt x="3911107" y="4956236"/>
                </a:cubicBezTo>
                <a:lnTo>
                  <a:pt x="3873016" y="4955147"/>
                </a:lnTo>
                <a:cubicBezTo>
                  <a:pt x="3861045" y="4954785"/>
                  <a:pt x="3850162" y="4954240"/>
                  <a:pt x="3840367" y="4953515"/>
                </a:cubicBezTo>
                <a:lnTo>
                  <a:pt x="3840367" y="5681047"/>
                </a:lnTo>
                <a:lnTo>
                  <a:pt x="4247937" y="5681047"/>
                </a:lnTo>
                <a:lnTo>
                  <a:pt x="4253378" y="5544465"/>
                </a:lnTo>
                <a:lnTo>
                  <a:pt x="4251202" y="5543921"/>
                </a:lnTo>
                <a:cubicBezTo>
                  <a:pt x="4242496" y="5548274"/>
                  <a:pt x="4226897" y="5550450"/>
                  <a:pt x="4204405" y="5550450"/>
                </a:cubicBezTo>
                <a:lnTo>
                  <a:pt x="3982391" y="5550450"/>
                </a:lnTo>
                <a:lnTo>
                  <a:pt x="3982391" y="5354556"/>
                </a:lnTo>
                <a:lnTo>
                  <a:pt x="4117341" y="5354556"/>
                </a:lnTo>
                <a:cubicBezTo>
                  <a:pt x="4144911" y="5354556"/>
                  <a:pt x="4167403" y="5355462"/>
                  <a:pt x="4184816" y="5357276"/>
                </a:cubicBezTo>
                <a:lnTo>
                  <a:pt x="4183184" y="5222871"/>
                </a:lnTo>
                <a:cubicBezTo>
                  <a:pt x="4175202" y="5225047"/>
                  <a:pt x="4151260" y="5226135"/>
                  <a:pt x="4111355" y="5226135"/>
                </a:cubicBezTo>
                <a:lnTo>
                  <a:pt x="3982391" y="5226135"/>
                </a:lnTo>
                <a:lnTo>
                  <a:pt x="3982391" y="5087376"/>
                </a:lnTo>
                <a:lnTo>
                  <a:pt x="4153799" y="5087376"/>
                </a:lnTo>
                <a:cubicBezTo>
                  <a:pt x="4188625" y="5087376"/>
                  <a:pt x="4215470" y="5090097"/>
                  <a:pt x="4234333" y="5095539"/>
                </a:cubicBezTo>
                <a:lnTo>
                  <a:pt x="4235421" y="5093906"/>
                </a:lnTo>
                <a:cubicBezTo>
                  <a:pt x="4234696" y="5091004"/>
                  <a:pt x="4234333" y="5086651"/>
                  <a:pt x="4234333" y="5080847"/>
                </a:cubicBezTo>
                <a:cubicBezTo>
                  <a:pt x="4234333" y="5027520"/>
                  <a:pt x="4236328" y="4984894"/>
                  <a:pt x="4240319" y="4952971"/>
                </a:cubicBezTo>
                <a:close/>
                <a:moveTo>
                  <a:pt x="3030644" y="4952971"/>
                </a:moveTo>
                <a:cubicBezTo>
                  <a:pt x="2949384" y="4955873"/>
                  <a:pt x="2867217" y="4957324"/>
                  <a:pt x="2784143" y="4957324"/>
                </a:cubicBezTo>
                <a:cubicBezTo>
                  <a:pt x="2754396" y="4957324"/>
                  <a:pt x="2726826" y="4956961"/>
                  <a:pt x="2701432" y="4956236"/>
                </a:cubicBezTo>
                <a:lnTo>
                  <a:pt x="2663341" y="4955147"/>
                </a:lnTo>
                <a:cubicBezTo>
                  <a:pt x="2651370" y="4954785"/>
                  <a:pt x="2640486" y="4954240"/>
                  <a:pt x="2630692" y="4953515"/>
                </a:cubicBezTo>
                <a:lnTo>
                  <a:pt x="2630692" y="5681047"/>
                </a:lnTo>
                <a:lnTo>
                  <a:pt x="3038263" y="5681047"/>
                </a:lnTo>
                <a:lnTo>
                  <a:pt x="3043704" y="5544465"/>
                </a:lnTo>
                <a:lnTo>
                  <a:pt x="3041527" y="5543921"/>
                </a:lnTo>
                <a:cubicBezTo>
                  <a:pt x="3032821" y="5548274"/>
                  <a:pt x="3017221" y="5550450"/>
                  <a:pt x="2994730" y="5550450"/>
                </a:cubicBezTo>
                <a:lnTo>
                  <a:pt x="2772716" y="5550450"/>
                </a:lnTo>
                <a:lnTo>
                  <a:pt x="2772716" y="5354556"/>
                </a:lnTo>
                <a:lnTo>
                  <a:pt x="2907665" y="5354556"/>
                </a:lnTo>
                <a:cubicBezTo>
                  <a:pt x="2935236" y="5354556"/>
                  <a:pt x="2957728" y="5355462"/>
                  <a:pt x="2975141" y="5357276"/>
                </a:cubicBezTo>
                <a:lnTo>
                  <a:pt x="2973508" y="5222871"/>
                </a:lnTo>
                <a:cubicBezTo>
                  <a:pt x="2965527" y="5225047"/>
                  <a:pt x="2941584" y="5226135"/>
                  <a:pt x="2901680" y="5226135"/>
                </a:cubicBezTo>
                <a:lnTo>
                  <a:pt x="2772716" y="5226135"/>
                </a:lnTo>
                <a:lnTo>
                  <a:pt x="2772716" y="5087376"/>
                </a:lnTo>
                <a:lnTo>
                  <a:pt x="2944124" y="5087376"/>
                </a:lnTo>
                <a:cubicBezTo>
                  <a:pt x="2978950" y="5087376"/>
                  <a:pt x="3005795" y="5090097"/>
                  <a:pt x="3024659" y="5095539"/>
                </a:cubicBezTo>
                <a:lnTo>
                  <a:pt x="3025747" y="5093906"/>
                </a:lnTo>
                <a:cubicBezTo>
                  <a:pt x="3025022" y="5091004"/>
                  <a:pt x="3024659" y="5086651"/>
                  <a:pt x="3024659" y="5080847"/>
                </a:cubicBezTo>
                <a:cubicBezTo>
                  <a:pt x="3024659" y="5027520"/>
                  <a:pt x="3026654" y="4984894"/>
                  <a:pt x="3030644" y="4952971"/>
                </a:cubicBezTo>
                <a:close/>
                <a:moveTo>
                  <a:pt x="643469" y="4952971"/>
                </a:moveTo>
                <a:cubicBezTo>
                  <a:pt x="626056" y="4955873"/>
                  <a:pt x="604018" y="4957324"/>
                  <a:pt x="577354" y="4957324"/>
                </a:cubicBezTo>
                <a:cubicBezTo>
                  <a:pt x="550691" y="4957324"/>
                  <a:pt x="522304" y="4956417"/>
                  <a:pt x="492195" y="4954603"/>
                </a:cubicBezTo>
                <a:lnTo>
                  <a:pt x="492195" y="5415501"/>
                </a:lnTo>
                <a:cubicBezTo>
                  <a:pt x="492195" y="5508369"/>
                  <a:pt x="521397" y="5579472"/>
                  <a:pt x="579803" y="5628808"/>
                </a:cubicBezTo>
                <a:cubicBezTo>
                  <a:pt x="632042" y="5672703"/>
                  <a:pt x="700423" y="5694651"/>
                  <a:pt x="784949" y="5694651"/>
                </a:cubicBezTo>
                <a:cubicBezTo>
                  <a:pt x="862218" y="5694651"/>
                  <a:pt x="926428" y="5669076"/>
                  <a:pt x="977579" y="5617925"/>
                </a:cubicBezTo>
                <a:cubicBezTo>
                  <a:pt x="1031631" y="5563873"/>
                  <a:pt x="1058657" y="5492226"/>
                  <a:pt x="1058657" y="5402985"/>
                </a:cubicBezTo>
                <a:lnTo>
                  <a:pt x="1058657" y="4952971"/>
                </a:lnTo>
                <a:cubicBezTo>
                  <a:pt x="1041970" y="4955873"/>
                  <a:pt x="1026008" y="4957324"/>
                  <a:pt x="1010772" y="4957324"/>
                </a:cubicBezTo>
                <a:lnTo>
                  <a:pt x="965608" y="4957324"/>
                </a:lnTo>
                <a:cubicBezTo>
                  <a:pt x="950734" y="4957324"/>
                  <a:pt x="932051" y="4956417"/>
                  <a:pt x="909560" y="4954603"/>
                </a:cubicBezTo>
                <a:lnTo>
                  <a:pt x="909560" y="5395367"/>
                </a:lnTo>
                <a:cubicBezTo>
                  <a:pt x="909560" y="5426928"/>
                  <a:pt x="906113" y="5453410"/>
                  <a:pt x="899221" y="5474813"/>
                </a:cubicBezTo>
                <a:cubicBezTo>
                  <a:pt x="879994" y="5534307"/>
                  <a:pt x="841359" y="5564054"/>
                  <a:pt x="783316" y="5564054"/>
                </a:cubicBezTo>
                <a:cubicBezTo>
                  <a:pt x="744137" y="5564054"/>
                  <a:pt x="711488" y="5552446"/>
                  <a:pt x="685369" y="5529229"/>
                </a:cubicBezTo>
                <a:cubicBezTo>
                  <a:pt x="657435" y="5503835"/>
                  <a:pt x="643469" y="5468283"/>
                  <a:pt x="643469" y="5422575"/>
                </a:cubicBezTo>
                <a:close/>
                <a:moveTo>
                  <a:pt x="6403056" y="4943720"/>
                </a:moveTo>
                <a:cubicBezTo>
                  <a:pt x="6276087" y="4943720"/>
                  <a:pt x="6179228" y="4977639"/>
                  <a:pt x="6112479" y="5045477"/>
                </a:cubicBezTo>
                <a:cubicBezTo>
                  <a:pt x="6046455" y="5112952"/>
                  <a:pt x="6013443" y="5205276"/>
                  <a:pt x="6013443" y="5322451"/>
                </a:cubicBezTo>
                <a:cubicBezTo>
                  <a:pt x="6013443" y="5433095"/>
                  <a:pt x="6043553" y="5521973"/>
                  <a:pt x="6103772" y="5589085"/>
                </a:cubicBezTo>
                <a:cubicBezTo>
                  <a:pt x="6166531" y="5659462"/>
                  <a:pt x="6253233" y="5694651"/>
                  <a:pt x="6363877" y="5694651"/>
                </a:cubicBezTo>
                <a:cubicBezTo>
                  <a:pt x="6457834" y="5694651"/>
                  <a:pt x="6532565" y="5671615"/>
                  <a:pt x="6588068" y="5625544"/>
                </a:cubicBezTo>
                <a:lnTo>
                  <a:pt x="6588068" y="5473181"/>
                </a:lnTo>
                <a:lnTo>
                  <a:pt x="6586436" y="5472092"/>
                </a:lnTo>
                <a:cubicBezTo>
                  <a:pt x="6575553" y="5487692"/>
                  <a:pt x="6562312" y="5500751"/>
                  <a:pt x="6546713" y="5511271"/>
                </a:cubicBezTo>
                <a:cubicBezTo>
                  <a:pt x="6503906" y="5540656"/>
                  <a:pt x="6448040" y="5555348"/>
                  <a:pt x="6379114" y="5555348"/>
                </a:cubicBezTo>
                <a:cubicBezTo>
                  <a:pt x="6318169" y="5555348"/>
                  <a:pt x="6269195" y="5537935"/>
                  <a:pt x="6232192" y="5503109"/>
                </a:cubicBezTo>
                <a:cubicBezTo>
                  <a:pt x="6187572" y="5461391"/>
                  <a:pt x="6165262" y="5397906"/>
                  <a:pt x="6165262" y="5312656"/>
                </a:cubicBezTo>
                <a:cubicBezTo>
                  <a:pt x="6165262" y="5239377"/>
                  <a:pt x="6182856" y="5182966"/>
                  <a:pt x="6218044" y="5143424"/>
                </a:cubicBezTo>
                <a:cubicBezTo>
                  <a:pt x="6236183" y="5123109"/>
                  <a:pt x="6259400" y="5107419"/>
                  <a:pt x="6287696" y="5096355"/>
                </a:cubicBezTo>
                <a:cubicBezTo>
                  <a:pt x="6315992" y="5085291"/>
                  <a:pt x="6344832" y="5079758"/>
                  <a:pt x="6374216" y="5079758"/>
                </a:cubicBezTo>
                <a:cubicBezTo>
                  <a:pt x="6403601" y="5079758"/>
                  <a:pt x="6427906" y="5081391"/>
                  <a:pt x="6447133" y="5084656"/>
                </a:cubicBezTo>
                <a:cubicBezTo>
                  <a:pt x="6512431" y="5094813"/>
                  <a:pt x="6555238" y="5115491"/>
                  <a:pt x="6575553" y="5146689"/>
                </a:cubicBezTo>
                <a:lnTo>
                  <a:pt x="6576641" y="5145601"/>
                </a:lnTo>
                <a:lnTo>
                  <a:pt x="6576641" y="4979090"/>
                </a:lnTo>
                <a:cubicBezTo>
                  <a:pt x="6528756" y="4955510"/>
                  <a:pt x="6470894" y="4943720"/>
                  <a:pt x="6403056" y="4943720"/>
                </a:cubicBezTo>
                <a:close/>
                <a:moveTo>
                  <a:pt x="5662578" y="4943720"/>
                </a:moveTo>
                <a:cubicBezTo>
                  <a:pt x="5584402" y="4943720"/>
                  <a:pt x="5522278" y="4964035"/>
                  <a:pt x="5476206" y="5004665"/>
                </a:cubicBezTo>
                <a:cubicBezTo>
                  <a:pt x="5430860" y="5044570"/>
                  <a:pt x="5408187" y="5096808"/>
                  <a:pt x="5408187" y="5161381"/>
                </a:cubicBezTo>
                <a:cubicBezTo>
                  <a:pt x="5408187" y="5223777"/>
                  <a:pt x="5425237" y="5272388"/>
                  <a:pt x="5459337" y="5307214"/>
                </a:cubicBezTo>
                <a:cubicBezTo>
                  <a:pt x="5478201" y="5326441"/>
                  <a:pt x="5503414" y="5342584"/>
                  <a:pt x="5534974" y="5355644"/>
                </a:cubicBezTo>
                <a:cubicBezTo>
                  <a:pt x="5566535" y="5368703"/>
                  <a:pt x="5607165" y="5377591"/>
                  <a:pt x="5656865" y="5382307"/>
                </a:cubicBezTo>
                <a:cubicBezTo>
                  <a:pt x="5706564" y="5387023"/>
                  <a:pt x="5741934" y="5396274"/>
                  <a:pt x="5762975" y="5410059"/>
                </a:cubicBezTo>
                <a:cubicBezTo>
                  <a:pt x="5773858" y="5416952"/>
                  <a:pt x="5781657" y="5425205"/>
                  <a:pt x="5786373" y="5434818"/>
                </a:cubicBezTo>
                <a:cubicBezTo>
                  <a:pt x="5791089" y="5444431"/>
                  <a:pt x="5793448" y="5456584"/>
                  <a:pt x="5793448" y="5471276"/>
                </a:cubicBezTo>
                <a:cubicBezTo>
                  <a:pt x="5793448" y="5485968"/>
                  <a:pt x="5789457" y="5499300"/>
                  <a:pt x="5781476" y="5511271"/>
                </a:cubicBezTo>
                <a:cubicBezTo>
                  <a:pt x="5757896" y="5546460"/>
                  <a:pt x="5709648" y="5564054"/>
                  <a:pt x="5636731" y="5564054"/>
                </a:cubicBezTo>
                <a:cubicBezTo>
                  <a:pt x="5534068" y="5564054"/>
                  <a:pt x="5460244" y="5525238"/>
                  <a:pt x="5415261" y="5447606"/>
                </a:cubicBezTo>
                <a:lnTo>
                  <a:pt x="5413084" y="5449238"/>
                </a:lnTo>
                <a:lnTo>
                  <a:pt x="5407099" y="5630985"/>
                </a:lnTo>
                <a:cubicBezTo>
                  <a:pt x="5422335" y="5641505"/>
                  <a:pt x="5440111" y="5650756"/>
                  <a:pt x="5460426" y="5658737"/>
                </a:cubicBezTo>
                <a:cubicBezTo>
                  <a:pt x="5522097" y="5682680"/>
                  <a:pt x="5584492" y="5694651"/>
                  <a:pt x="5647614" y="5694651"/>
                </a:cubicBezTo>
                <a:cubicBezTo>
                  <a:pt x="5725973" y="5694651"/>
                  <a:pt x="5790908" y="5676150"/>
                  <a:pt x="5842421" y="5639147"/>
                </a:cubicBezTo>
                <a:cubicBezTo>
                  <a:pt x="5902641" y="5595978"/>
                  <a:pt x="5932750" y="5534489"/>
                  <a:pt x="5932750" y="5454680"/>
                </a:cubicBezTo>
                <a:cubicBezTo>
                  <a:pt x="5932750" y="5393735"/>
                  <a:pt x="5914249" y="5346575"/>
                  <a:pt x="5877247" y="5313200"/>
                </a:cubicBezTo>
                <a:cubicBezTo>
                  <a:pt x="5857657" y="5295424"/>
                  <a:pt x="5832626" y="5280732"/>
                  <a:pt x="5802154" y="5269124"/>
                </a:cubicBezTo>
                <a:cubicBezTo>
                  <a:pt x="5771681" y="5257515"/>
                  <a:pt x="5731232" y="5248355"/>
                  <a:pt x="5680807" y="5241644"/>
                </a:cubicBezTo>
                <a:cubicBezTo>
                  <a:pt x="5630383" y="5234933"/>
                  <a:pt x="5594287" y="5223233"/>
                  <a:pt x="5572521" y="5206546"/>
                </a:cubicBezTo>
                <a:cubicBezTo>
                  <a:pt x="5555108" y="5192761"/>
                  <a:pt x="5546402" y="5172083"/>
                  <a:pt x="5546402" y="5144513"/>
                </a:cubicBezTo>
                <a:cubicBezTo>
                  <a:pt x="5546402" y="5123472"/>
                  <a:pt x="5556378" y="5106422"/>
                  <a:pt x="5576330" y="5093362"/>
                </a:cubicBezTo>
                <a:cubicBezTo>
                  <a:pt x="5585763" y="5087195"/>
                  <a:pt x="5597099" y="5082479"/>
                  <a:pt x="5610340" y="5079214"/>
                </a:cubicBezTo>
                <a:cubicBezTo>
                  <a:pt x="5623581" y="5075949"/>
                  <a:pt x="5639543" y="5074317"/>
                  <a:pt x="5658225" y="5074317"/>
                </a:cubicBezTo>
                <a:cubicBezTo>
                  <a:pt x="5676908" y="5074317"/>
                  <a:pt x="5696407" y="5076312"/>
                  <a:pt x="5716722" y="5080302"/>
                </a:cubicBezTo>
                <a:cubicBezTo>
                  <a:pt x="5781294" y="5092274"/>
                  <a:pt x="5827003" y="5118393"/>
                  <a:pt x="5853848" y="5158660"/>
                </a:cubicBezTo>
                <a:lnTo>
                  <a:pt x="5857657" y="5157572"/>
                </a:lnTo>
                <a:lnTo>
                  <a:pt x="5867996" y="4997591"/>
                </a:lnTo>
                <a:cubicBezTo>
                  <a:pt x="5809228" y="4961677"/>
                  <a:pt x="5740755" y="4943720"/>
                  <a:pt x="5662578" y="4943720"/>
                </a:cubicBezTo>
                <a:close/>
                <a:moveTo>
                  <a:pt x="4589530" y="4943720"/>
                </a:moveTo>
                <a:cubicBezTo>
                  <a:pt x="4515526" y="4943720"/>
                  <a:pt x="4453129" y="4946985"/>
                  <a:pt x="4402341" y="4953515"/>
                </a:cubicBezTo>
                <a:lnTo>
                  <a:pt x="4402341" y="5681047"/>
                </a:lnTo>
                <a:lnTo>
                  <a:pt x="4546543" y="5681047"/>
                </a:lnTo>
                <a:lnTo>
                  <a:pt x="4546543" y="5398088"/>
                </a:lnTo>
                <a:cubicBezTo>
                  <a:pt x="4570848" y="5399902"/>
                  <a:pt x="4589167" y="5400809"/>
                  <a:pt x="4601502" y="5400809"/>
                </a:cubicBezTo>
                <a:cubicBezTo>
                  <a:pt x="4613836" y="5400809"/>
                  <a:pt x="4625444" y="5400446"/>
                  <a:pt x="4636328" y="5399720"/>
                </a:cubicBezTo>
                <a:lnTo>
                  <a:pt x="4762571" y="5685400"/>
                </a:lnTo>
                <a:cubicBezTo>
                  <a:pt x="4838027" y="5679233"/>
                  <a:pt x="4893349" y="5679052"/>
                  <a:pt x="4928537" y="5684856"/>
                </a:cubicBezTo>
                <a:lnTo>
                  <a:pt x="4931258" y="5682135"/>
                </a:lnTo>
                <a:cubicBezTo>
                  <a:pt x="4919650" y="5673066"/>
                  <a:pt x="4902962" y="5644408"/>
                  <a:pt x="4881197" y="5596159"/>
                </a:cubicBezTo>
                <a:lnTo>
                  <a:pt x="4770189" y="5362174"/>
                </a:lnTo>
                <a:cubicBezTo>
                  <a:pt x="4789416" y="5352016"/>
                  <a:pt x="4806466" y="5340045"/>
                  <a:pt x="4821340" y="5326260"/>
                </a:cubicBezTo>
                <a:cubicBezTo>
                  <a:pt x="4866686" y="5283453"/>
                  <a:pt x="4889358" y="5231940"/>
                  <a:pt x="4889358" y="5171720"/>
                </a:cubicBezTo>
                <a:cubicBezTo>
                  <a:pt x="4889358" y="5094088"/>
                  <a:pt x="4864599" y="5036680"/>
                  <a:pt x="4815082" y="4999496"/>
                </a:cubicBezTo>
                <a:cubicBezTo>
                  <a:pt x="4765564" y="4962312"/>
                  <a:pt x="4690380" y="4943720"/>
                  <a:pt x="4589530" y="4943720"/>
                </a:cubicBezTo>
                <a:close/>
                <a:moveTo>
                  <a:pt x="3379855" y="4943720"/>
                </a:moveTo>
                <a:cubicBezTo>
                  <a:pt x="3305851" y="4943720"/>
                  <a:pt x="3243454" y="4946985"/>
                  <a:pt x="3192667" y="4953515"/>
                </a:cubicBezTo>
                <a:lnTo>
                  <a:pt x="3192667" y="5681047"/>
                </a:lnTo>
                <a:lnTo>
                  <a:pt x="3336867" y="5681047"/>
                </a:lnTo>
                <a:lnTo>
                  <a:pt x="3336867" y="5398088"/>
                </a:lnTo>
                <a:cubicBezTo>
                  <a:pt x="3361173" y="5399902"/>
                  <a:pt x="3379493" y="5400809"/>
                  <a:pt x="3391827" y="5400809"/>
                </a:cubicBezTo>
                <a:cubicBezTo>
                  <a:pt x="3404161" y="5400809"/>
                  <a:pt x="3415769" y="5400446"/>
                  <a:pt x="3426653" y="5399720"/>
                </a:cubicBezTo>
                <a:lnTo>
                  <a:pt x="3552896" y="5685400"/>
                </a:lnTo>
                <a:cubicBezTo>
                  <a:pt x="3628352" y="5679233"/>
                  <a:pt x="3683674" y="5679052"/>
                  <a:pt x="3718863" y="5684856"/>
                </a:cubicBezTo>
                <a:lnTo>
                  <a:pt x="3721583" y="5682135"/>
                </a:lnTo>
                <a:cubicBezTo>
                  <a:pt x="3709975" y="5673066"/>
                  <a:pt x="3693288" y="5644408"/>
                  <a:pt x="3671522" y="5596159"/>
                </a:cubicBezTo>
                <a:lnTo>
                  <a:pt x="3560515" y="5362174"/>
                </a:lnTo>
                <a:cubicBezTo>
                  <a:pt x="3579741" y="5352016"/>
                  <a:pt x="3596791" y="5340045"/>
                  <a:pt x="3611664" y="5326260"/>
                </a:cubicBezTo>
                <a:cubicBezTo>
                  <a:pt x="3657011" y="5283453"/>
                  <a:pt x="3679684" y="5231940"/>
                  <a:pt x="3679684" y="5171720"/>
                </a:cubicBezTo>
                <a:cubicBezTo>
                  <a:pt x="3679684" y="5094088"/>
                  <a:pt x="3654925" y="5036680"/>
                  <a:pt x="3605407" y="4999496"/>
                </a:cubicBezTo>
                <a:cubicBezTo>
                  <a:pt x="3555889" y="4962312"/>
                  <a:pt x="3480705" y="4943720"/>
                  <a:pt x="3379855" y="4943720"/>
                </a:cubicBezTo>
                <a:close/>
                <a:moveTo>
                  <a:pt x="2214529" y="4943720"/>
                </a:moveTo>
                <a:cubicBezTo>
                  <a:pt x="2136352" y="4943720"/>
                  <a:pt x="2074228" y="4964035"/>
                  <a:pt x="2028157" y="5004665"/>
                </a:cubicBezTo>
                <a:cubicBezTo>
                  <a:pt x="1982811" y="5044570"/>
                  <a:pt x="1960138" y="5096808"/>
                  <a:pt x="1960138" y="5161381"/>
                </a:cubicBezTo>
                <a:cubicBezTo>
                  <a:pt x="1960138" y="5223777"/>
                  <a:pt x="1977188" y="5272388"/>
                  <a:pt x="2011288" y="5307214"/>
                </a:cubicBezTo>
                <a:cubicBezTo>
                  <a:pt x="2030152" y="5326441"/>
                  <a:pt x="2055364" y="5342584"/>
                  <a:pt x="2086925" y="5355644"/>
                </a:cubicBezTo>
                <a:cubicBezTo>
                  <a:pt x="2118486" y="5368703"/>
                  <a:pt x="2159116" y="5377591"/>
                  <a:pt x="2208815" y="5382307"/>
                </a:cubicBezTo>
                <a:cubicBezTo>
                  <a:pt x="2258515" y="5387023"/>
                  <a:pt x="2293884" y="5396274"/>
                  <a:pt x="2314925" y="5410059"/>
                </a:cubicBezTo>
                <a:cubicBezTo>
                  <a:pt x="2325808" y="5416952"/>
                  <a:pt x="2333608" y="5425205"/>
                  <a:pt x="2338324" y="5434818"/>
                </a:cubicBezTo>
                <a:cubicBezTo>
                  <a:pt x="2343040" y="5444431"/>
                  <a:pt x="2345397" y="5456584"/>
                  <a:pt x="2345397" y="5471276"/>
                </a:cubicBezTo>
                <a:cubicBezTo>
                  <a:pt x="2345397" y="5485968"/>
                  <a:pt x="2341408" y="5499300"/>
                  <a:pt x="2333427" y="5511271"/>
                </a:cubicBezTo>
                <a:cubicBezTo>
                  <a:pt x="2309847" y="5546460"/>
                  <a:pt x="2261598" y="5564054"/>
                  <a:pt x="2188682" y="5564054"/>
                </a:cubicBezTo>
                <a:cubicBezTo>
                  <a:pt x="2086018" y="5564054"/>
                  <a:pt x="2012195" y="5525238"/>
                  <a:pt x="1967211" y="5447606"/>
                </a:cubicBezTo>
                <a:lnTo>
                  <a:pt x="1965035" y="5449238"/>
                </a:lnTo>
                <a:lnTo>
                  <a:pt x="1959049" y="5630985"/>
                </a:lnTo>
                <a:cubicBezTo>
                  <a:pt x="1974285" y="5641505"/>
                  <a:pt x="1992061" y="5650756"/>
                  <a:pt x="2012376" y="5658737"/>
                </a:cubicBezTo>
                <a:cubicBezTo>
                  <a:pt x="2074047" y="5682680"/>
                  <a:pt x="2136443" y="5694651"/>
                  <a:pt x="2199565" y="5694651"/>
                </a:cubicBezTo>
                <a:cubicBezTo>
                  <a:pt x="2277923" y="5694651"/>
                  <a:pt x="2342858" y="5676150"/>
                  <a:pt x="2394372" y="5639147"/>
                </a:cubicBezTo>
                <a:cubicBezTo>
                  <a:pt x="2454591" y="5595978"/>
                  <a:pt x="2484701" y="5534489"/>
                  <a:pt x="2484701" y="5454680"/>
                </a:cubicBezTo>
                <a:cubicBezTo>
                  <a:pt x="2484701" y="5393735"/>
                  <a:pt x="2466200" y="5346575"/>
                  <a:pt x="2429197" y="5313200"/>
                </a:cubicBezTo>
                <a:cubicBezTo>
                  <a:pt x="2409608" y="5295424"/>
                  <a:pt x="2384577" y="5280732"/>
                  <a:pt x="2354104" y="5269124"/>
                </a:cubicBezTo>
                <a:cubicBezTo>
                  <a:pt x="2323632" y="5257515"/>
                  <a:pt x="2283183" y="5248355"/>
                  <a:pt x="2232758" y="5241644"/>
                </a:cubicBezTo>
                <a:cubicBezTo>
                  <a:pt x="2182333" y="5234933"/>
                  <a:pt x="2146238" y="5223233"/>
                  <a:pt x="2124471" y="5206546"/>
                </a:cubicBezTo>
                <a:cubicBezTo>
                  <a:pt x="2107059" y="5192761"/>
                  <a:pt x="2098352" y="5172083"/>
                  <a:pt x="2098352" y="5144513"/>
                </a:cubicBezTo>
                <a:cubicBezTo>
                  <a:pt x="2098352" y="5123472"/>
                  <a:pt x="2108328" y="5106422"/>
                  <a:pt x="2128281" y="5093362"/>
                </a:cubicBezTo>
                <a:cubicBezTo>
                  <a:pt x="2137713" y="5087195"/>
                  <a:pt x="2149049" y="5082479"/>
                  <a:pt x="2162291" y="5079214"/>
                </a:cubicBezTo>
                <a:cubicBezTo>
                  <a:pt x="2175532" y="5075949"/>
                  <a:pt x="2191493" y="5074317"/>
                  <a:pt x="2210176" y="5074317"/>
                </a:cubicBezTo>
                <a:cubicBezTo>
                  <a:pt x="2228859" y="5074317"/>
                  <a:pt x="2248357" y="5076312"/>
                  <a:pt x="2268672" y="5080302"/>
                </a:cubicBezTo>
                <a:cubicBezTo>
                  <a:pt x="2333245" y="5092274"/>
                  <a:pt x="2378954" y="5118393"/>
                  <a:pt x="2405799" y="5158660"/>
                </a:cubicBezTo>
                <a:lnTo>
                  <a:pt x="2409608" y="5157572"/>
                </a:lnTo>
                <a:lnTo>
                  <a:pt x="2419947" y="4997591"/>
                </a:lnTo>
                <a:cubicBezTo>
                  <a:pt x="2361178" y="4961677"/>
                  <a:pt x="2292705" y="4943720"/>
                  <a:pt x="2214529" y="4943720"/>
                </a:cubicBezTo>
                <a:close/>
                <a:moveTo>
                  <a:pt x="721827" y="4004456"/>
                </a:moveTo>
                <a:cubicBezTo>
                  <a:pt x="835736" y="4004456"/>
                  <a:pt x="892691" y="4038013"/>
                  <a:pt x="892691" y="4105125"/>
                </a:cubicBezTo>
                <a:cubicBezTo>
                  <a:pt x="892691" y="4142127"/>
                  <a:pt x="877999" y="4172600"/>
                  <a:pt x="848614" y="4196542"/>
                </a:cubicBezTo>
                <a:cubicBezTo>
                  <a:pt x="834104" y="4208151"/>
                  <a:pt x="816237" y="4217311"/>
                  <a:pt x="795016" y="4224022"/>
                </a:cubicBezTo>
                <a:cubicBezTo>
                  <a:pt x="773793" y="4230733"/>
                  <a:pt x="749216" y="4234089"/>
                  <a:pt x="721283" y="4234089"/>
                </a:cubicBezTo>
                <a:cubicBezTo>
                  <a:pt x="693350" y="4234089"/>
                  <a:pt x="666686" y="4230824"/>
                  <a:pt x="641292" y="4224294"/>
                </a:cubicBezTo>
                <a:lnTo>
                  <a:pt x="641292" y="4010442"/>
                </a:lnTo>
                <a:cubicBezTo>
                  <a:pt x="664510" y="4006452"/>
                  <a:pt x="691354" y="4004456"/>
                  <a:pt x="721827" y="4004456"/>
                </a:cubicBezTo>
                <a:close/>
                <a:moveTo>
                  <a:pt x="8352961" y="3734012"/>
                </a:moveTo>
                <a:cubicBezTo>
                  <a:pt x="8422975" y="3734012"/>
                  <a:pt x="8478115" y="3758681"/>
                  <a:pt x="8518383" y="3808017"/>
                </a:cubicBezTo>
                <a:cubicBezTo>
                  <a:pt x="8555748" y="3854089"/>
                  <a:pt x="8574431" y="3911588"/>
                  <a:pt x="8574431" y="3980514"/>
                </a:cubicBezTo>
                <a:cubicBezTo>
                  <a:pt x="8574431" y="4053793"/>
                  <a:pt x="8554841" y="4111655"/>
                  <a:pt x="8515662" y="4154099"/>
                </a:cubicBezTo>
                <a:cubicBezTo>
                  <a:pt x="8477209" y="4195091"/>
                  <a:pt x="8426239" y="4215588"/>
                  <a:pt x="8362755" y="4215588"/>
                </a:cubicBezTo>
                <a:cubicBezTo>
                  <a:pt x="8296006" y="4215588"/>
                  <a:pt x="8241409" y="4194184"/>
                  <a:pt x="8198965" y="4151378"/>
                </a:cubicBezTo>
                <a:cubicBezTo>
                  <a:pt x="8179013" y="4131063"/>
                  <a:pt x="8163414" y="4106757"/>
                  <a:pt x="8152168" y="4078461"/>
                </a:cubicBezTo>
                <a:cubicBezTo>
                  <a:pt x="8140922" y="4050165"/>
                  <a:pt x="8135299" y="4019149"/>
                  <a:pt x="8135299" y="3985411"/>
                </a:cubicBezTo>
                <a:cubicBezTo>
                  <a:pt x="8135299" y="3914671"/>
                  <a:pt x="8153982" y="3855903"/>
                  <a:pt x="8191347" y="3809106"/>
                </a:cubicBezTo>
                <a:cubicBezTo>
                  <a:pt x="8231252" y="3759044"/>
                  <a:pt x="8285123" y="3734012"/>
                  <a:pt x="8352961" y="3734012"/>
                </a:cubicBezTo>
                <a:close/>
                <a:moveTo>
                  <a:pt x="2676061" y="3734012"/>
                </a:moveTo>
                <a:cubicBezTo>
                  <a:pt x="2746076" y="3734012"/>
                  <a:pt x="2801217" y="3758681"/>
                  <a:pt x="2841484" y="3808017"/>
                </a:cubicBezTo>
                <a:cubicBezTo>
                  <a:pt x="2878849" y="3854089"/>
                  <a:pt x="2897532" y="3911588"/>
                  <a:pt x="2897532" y="3980514"/>
                </a:cubicBezTo>
                <a:cubicBezTo>
                  <a:pt x="2897532" y="4053793"/>
                  <a:pt x="2877942" y="4111655"/>
                  <a:pt x="2838763" y="4154099"/>
                </a:cubicBezTo>
                <a:cubicBezTo>
                  <a:pt x="2800310" y="4195091"/>
                  <a:pt x="2749340" y="4215588"/>
                  <a:pt x="2685856" y="4215588"/>
                </a:cubicBezTo>
                <a:cubicBezTo>
                  <a:pt x="2619107" y="4215588"/>
                  <a:pt x="2564510" y="4194184"/>
                  <a:pt x="2522066" y="4151378"/>
                </a:cubicBezTo>
                <a:cubicBezTo>
                  <a:pt x="2502114" y="4131063"/>
                  <a:pt x="2486515" y="4106757"/>
                  <a:pt x="2475269" y="4078461"/>
                </a:cubicBezTo>
                <a:cubicBezTo>
                  <a:pt x="2464023" y="4050165"/>
                  <a:pt x="2458400" y="4019149"/>
                  <a:pt x="2458400" y="3985411"/>
                </a:cubicBezTo>
                <a:cubicBezTo>
                  <a:pt x="2458400" y="3914671"/>
                  <a:pt x="2477083" y="3855903"/>
                  <a:pt x="2514448" y="3809106"/>
                </a:cubicBezTo>
                <a:cubicBezTo>
                  <a:pt x="2554353" y="3759044"/>
                  <a:pt x="2608224" y="3734012"/>
                  <a:pt x="2676061" y="3734012"/>
                </a:cubicBezTo>
                <a:close/>
                <a:moveTo>
                  <a:pt x="4104304" y="3733468"/>
                </a:moveTo>
                <a:lnTo>
                  <a:pt x="4118997" y="3733468"/>
                </a:lnTo>
                <a:cubicBezTo>
                  <a:pt x="4159989" y="3733468"/>
                  <a:pt x="4196085" y="3738366"/>
                  <a:pt x="4227282" y="3748160"/>
                </a:cubicBezTo>
                <a:cubicBezTo>
                  <a:pt x="4321965" y="3777907"/>
                  <a:pt x="4369307" y="3857717"/>
                  <a:pt x="4369307" y="3987588"/>
                </a:cubicBezTo>
                <a:cubicBezTo>
                  <a:pt x="4369307" y="4066671"/>
                  <a:pt x="4347903" y="4126891"/>
                  <a:pt x="4305097" y="4168247"/>
                </a:cubicBezTo>
                <a:cubicBezTo>
                  <a:pt x="4285144" y="4187836"/>
                  <a:pt x="4261564" y="4202256"/>
                  <a:pt x="4234357" y="4211507"/>
                </a:cubicBezTo>
                <a:cubicBezTo>
                  <a:pt x="4207149" y="4220757"/>
                  <a:pt x="4181755" y="4225383"/>
                  <a:pt x="4158175" y="4225383"/>
                </a:cubicBezTo>
                <a:cubicBezTo>
                  <a:pt x="4134596" y="4225383"/>
                  <a:pt x="4111016" y="4223206"/>
                  <a:pt x="4087436" y="4218853"/>
                </a:cubicBezTo>
                <a:lnTo>
                  <a:pt x="4087436" y="3734012"/>
                </a:lnTo>
                <a:cubicBezTo>
                  <a:pt x="4093240" y="3733650"/>
                  <a:pt x="4098863" y="3733468"/>
                  <a:pt x="4104304" y="3733468"/>
                </a:cubicBezTo>
                <a:close/>
                <a:moveTo>
                  <a:pt x="6982761" y="3731836"/>
                </a:moveTo>
                <a:cubicBezTo>
                  <a:pt x="7080345" y="3731836"/>
                  <a:pt x="7129138" y="3780084"/>
                  <a:pt x="7129138" y="3876581"/>
                </a:cubicBezTo>
                <a:cubicBezTo>
                  <a:pt x="7129138" y="3919750"/>
                  <a:pt x="7116259" y="3954576"/>
                  <a:pt x="7090503" y="3981058"/>
                </a:cubicBezTo>
                <a:cubicBezTo>
                  <a:pt x="7078169" y="3993755"/>
                  <a:pt x="7062932" y="4003640"/>
                  <a:pt x="7044794" y="4010714"/>
                </a:cubicBezTo>
                <a:cubicBezTo>
                  <a:pt x="7026656" y="4017788"/>
                  <a:pt x="7009243" y="4021325"/>
                  <a:pt x="6992555" y="4021325"/>
                </a:cubicBezTo>
                <a:cubicBezTo>
                  <a:pt x="6975868" y="4021325"/>
                  <a:pt x="6961720" y="4020600"/>
                  <a:pt x="6950111" y="4019149"/>
                </a:cubicBezTo>
                <a:lnTo>
                  <a:pt x="6950111" y="3732924"/>
                </a:lnTo>
                <a:cubicBezTo>
                  <a:pt x="6960994" y="3732199"/>
                  <a:pt x="6971877" y="3731836"/>
                  <a:pt x="6982761" y="3731836"/>
                </a:cubicBezTo>
                <a:close/>
                <a:moveTo>
                  <a:pt x="7581194" y="3729115"/>
                </a:moveTo>
                <a:cubicBezTo>
                  <a:pt x="7629805" y="3729115"/>
                  <a:pt x="7666626" y="3736189"/>
                  <a:pt x="7691657" y="3750337"/>
                </a:cubicBezTo>
                <a:cubicBezTo>
                  <a:pt x="7718502" y="3765936"/>
                  <a:pt x="7731924" y="3792962"/>
                  <a:pt x="7731924" y="3831416"/>
                </a:cubicBezTo>
                <a:cubicBezTo>
                  <a:pt x="7731924" y="3869869"/>
                  <a:pt x="7719046" y="3898709"/>
                  <a:pt x="7693289" y="3917936"/>
                </a:cubicBezTo>
                <a:cubicBezTo>
                  <a:pt x="7681318" y="3926643"/>
                  <a:pt x="7667170" y="3933082"/>
                  <a:pt x="7650845" y="3937254"/>
                </a:cubicBezTo>
                <a:cubicBezTo>
                  <a:pt x="7634521" y="3941425"/>
                  <a:pt x="7614387" y="3943511"/>
                  <a:pt x="7590444" y="3943511"/>
                </a:cubicBezTo>
                <a:cubicBezTo>
                  <a:pt x="7566502" y="3943511"/>
                  <a:pt x="7545642" y="3942242"/>
                  <a:pt x="7527867" y="3939702"/>
                </a:cubicBezTo>
                <a:lnTo>
                  <a:pt x="7527867" y="3731836"/>
                </a:lnTo>
                <a:cubicBezTo>
                  <a:pt x="7544917" y="3730022"/>
                  <a:pt x="7562693" y="3729115"/>
                  <a:pt x="7581194" y="3729115"/>
                </a:cubicBezTo>
                <a:close/>
                <a:moveTo>
                  <a:pt x="5438069" y="3729115"/>
                </a:moveTo>
                <a:cubicBezTo>
                  <a:pt x="5486680" y="3729115"/>
                  <a:pt x="5523501" y="3736189"/>
                  <a:pt x="5548532" y="3750337"/>
                </a:cubicBezTo>
                <a:cubicBezTo>
                  <a:pt x="5575377" y="3765936"/>
                  <a:pt x="5588799" y="3792962"/>
                  <a:pt x="5588799" y="3831416"/>
                </a:cubicBezTo>
                <a:cubicBezTo>
                  <a:pt x="5588799" y="3869869"/>
                  <a:pt x="5575921" y="3898709"/>
                  <a:pt x="5550164" y="3917936"/>
                </a:cubicBezTo>
                <a:cubicBezTo>
                  <a:pt x="5538193" y="3926643"/>
                  <a:pt x="5524045" y="3933082"/>
                  <a:pt x="5507720" y="3937254"/>
                </a:cubicBezTo>
                <a:cubicBezTo>
                  <a:pt x="5491396" y="3941425"/>
                  <a:pt x="5471262" y="3943511"/>
                  <a:pt x="5447319" y="3943511"/>
                </a:cubicBezTo>
                <a:cubicBezTo>
                  <a:pt x="5423377" y="3943511"/>
                  <a:pt x="5402518" y="3942242"/>
                  <a:pt x="5384742" y="3939702"/>
                </a:cubicBezTo>
                <a:lnTo>
                  <a:pt x="5384742" y="3731836"/>
                </a:lnTo>
                <a:cubicBezTo>
                  <a:pt x="5401792" y="3730022"/>
                  <a:pt x="5419568" y="3729115"/>
                  <a:pt x="5438069" y="3729115"/>
                </a:cubicBezTo>
                <a:close/>
                <a:moveTo>
                  <a:pt x="710400" y="3714967"/>
                </a:moveTo>
                <a:cubicBezTo>
                  <a:pt x="775698" y="3714967"/>
                  <a:pt x="808347" y="3742719"/>
                  <a:pt x="808347" y="3798223"/>
                </a:cubicBezTo>
                <a:cubicBezTo>
                  <a:pt x="808347" y="3824705"/>
                  <a:pt x="801817" y="3845382"/>
                  <a:pt x="788758" y="3860256"/>
                </a:cubicBezTo>
                <a:cubicBezTo>
                  <a:pt x="780777" y="3869325"/>
                  <a:pt x="769440" y="3876853"/>
                  <a:pt x="754748" y="3882838"/>
                </a:cubicBezTo>
                <a:cubicBezTo>
                  <a:pt x="740056" y="3888824"/>
                  <a:pt x="721283" y="3891817"/>
                  <a:pt x="698428" y="3891817"/>
                </a:cubicBezTo>
                <a:cubicBezTo>
                  <a:pt x="675574" y="3891817"/>
                  <a:pt x="656529" y="3890547"/>
                  <a:pt x="641292" y="3888008"/>
                </a:cubicBezTo>
                <a:lnTo>
                  <a:pt x="641292" y="3718232"/>
                </a:lnTo>
                <a:cubicBezTo>
                  <a:pt x="659794" y="3716055"/>
                  <a:pt x="682829" y="3714967"/>
                  <a:pt x="710400" y="3714967"/>
                </a:cubicBezTo>
                <a:close/>
                <a:moveTo>
                  <a:pt x="3200829" y="3614299"/>
                </a:moveTo>
                <a:lnTo>
                  <a:pt x="3200829" y="4297755"/>
                </a:lnTo>
                <a:cubicBezTo>
                  <a:pt x="3200829" y="4312266"/>
                  <a:pt x="3199741" y="4325688"/>
                  <a:pt x="3197564" y="4338022"/>
                </a:cubicBezTo>
                <a:lnTo>
                  <a:pt x="3339588" y="4338022"/>
                </a:lnTo>
                <a:lnTo>
                  <a:pt x="3339588" y="3902156"/>
                </a:lnTo>
                <a:lnTo>
                  <a:pt x="3623636" y="4338022"/>
                </a:lnTo>
                <a:lnTo>
                  <a:pt x="3736820" y="4338022"/>
                </a:lnTo>
                <a:lnTo>
                  <a:pt x="3736820" y="3662184"/>
                </a:lnTo>
                <a:cubicBezTo>
                  <a:pt x="3736820" y="3644771"/>
                  <a:pt x="3737727" y="3628810"/>
                  <a:pt x="3739541" y="3614299"/>
                </a:cubicBezTo>
                <a:lnTo>
                  <a:pt x="3592619" y="3614299"/>
                </a:lnTo>
                <a:cubicBezTo>
                  <a:pt x="3596247" y="3619015"/>
                  <a:pt x="3598061" y="3631349"/>
                  <a:pt x="3598061" y="3651301"/>
                </a:cubicBezTo>
                <a:lnTo>
                  <a:pt x="3598061" y="4068122"/>
                </a:lnTo>
                <a:lnTo>
                  <a:pt x="3309660" y="3614299"/>
                </a:lnTo>
                <a:close/>
                <a:moveTo>
                  <a:pt x="11507893" y="3609946"/>
                </a:moveTo>
                <a:cubicBezTo>
                  <a:pt x="11426633" y="3612848"/>
                  <a:pt x="11344466" y="3614299"/>
                  <a:pt x="11261392" y="3614299"/>
                </a:cubicBezTo>
                <a:cubicBezTo>
                  <a:pt x="11231645" y="3614299"/>
                  <a:pt x="11204075" y="3613936"/>
                  <a:pt x="11178681" y="3613211"/>
                </a:cubicBezTo>
                <a:lnTo>
                  <a:pt x="11140590" y="3612122"/>
                </a:lnTo>
                <a:cubicBezTo>
                  <a:pt x="11128619" y="3611759"/>
                  <a:pt x="11117736" y="3611215"/>
                  <a:pt x="11107941" y="3610490"/>
                </a:cubicBezTo>
                <a:lnTo>
                  <a:pt x="11107941" y="4338022"/>
                </a:lnTo>
                <a:lnTo>
                  <a:pt x="11515512" y="4338022"/>
                </a:lnTo>
                <a:lnTo>
                  <a:pt x="11520953" y="4201440"/>
                </a:lnTo>
                <a:lnTo>
                  <a:pt x="11518776" y="4200896"/>
                </a:lnTo>
                <a:cubicBezTo>
                  <a:pt x="11510070" y="4205249"/>
                  <a:pt x="11494471" y="4207426"/>
                  <a:pt x="11471979" y="4207426"/>
                </a:cubicBezTo>
                <a:lnTo>
                  <a:pt x="11249965" y="4207426"/>
                </a:lnTo>
                <a:lnTo>
                  <a:pt x="11249965" y="4011530"/>
                </a:lnTo>
                <a:lnTo>
                  <a:pt x="11384915" y="4011530"/>
                </a:lnTo>
                <a:cubicBezTo>
                  <a:pt x="11412485" y="4011530"/>
                  <a:pt x="11434977" y="4012437"/>
                  <a:pt x="11452390" y="4014251"/>
                </a:cubicBezTo>
                <a:lnTo>
                  <a:pt x="11450757" y="3879845"/>
                </a:lnTo>
                <a:cubicBezTo>
                  <a:pt x="11442776" y="3882022"/>
                  <a:pt x="11418834" y="3883110"/>
                  <a:pt x="11378929" y="3883110"/>
                </a:cubicBezTo>
                <a:lnTo>
                  <a:pt x="11249965" y="3883110"/>
                </a:lnTo>
                <a:lnTo>
                  <a:pt x="11249965" y="3744351"/>
                </a:lnTo>
                <a:lnTo>
                  <a:pt x="11421373" y="3744351"/>
                </a:lnTo>
                <a:cubicBezTo>
                  <a:pt x="11456199" y="3744351"/>
                  <a:pt x="11483044" y="3747072"/>
                  <a:pt x="11501908" y="3752514"/>
                </a:cubicBezTo>
                <a:lnTo>
                  <a:pt x="11502996" y="3750881"/>
                </a:lnTo>
                <a:cubicBezTo>
                  <a:pt x="11502270" y="3747979"/>
                  <a:pt x="11501908" y="3743626"/>
                  <a:pt x="11501908" y="3737822"/>
                </a:cubicBezTo>
                <a:cubicBezTo>
                  <a:pt x="11501908" y="3684495"/>
                  <a:pt x="11503903" y="3641869"/>
                  <a:pt x="11507893" y="3609946"/>
                </a:cubicBezTo>
                <a:close/>
                <a:moveTo>
                  <a:pt x="10037026" y="3609946"/>
                </a:moveTo>
                <a:cubicBezTo>
                  <a:pt x="10024328" y="3612848"/>
                  <a:pt x="10002018" y="3614299"/>
                  <a:pt x="9970095" y="3614299"/>
                </a:cubicBezTo>
                <a:lnTo>
                  <a:pt x="9954314" y="3614299"/>
                </a:lnTo>
                <a:cubicBezTo>
                  <a:pt x="9946696" y="3614299"/>
                  <a:pt x="9935269" y="3613936"/>
                  <a:pt x="9920033" y="3613211"/>
                </a:cubicBezTo>
                <a:lnTo>
                  <a:pt x="9898267" y="3612122"/>
                </a:lnTo>
                <a:lnTo>
                  <a:pt x="9898267" y="4338022"/>
                </a:lnTo>
                <a:lnTo>
                  <a:pt x="9941255" y="4338022"/>
                </a:lnTo>
                <a:cubicBezTo>
                  <a:pt x="9980070" y="4338022"/>
                  <a:pt x="10011995" y="4339111"/>
                  <a:pt x="10037026" y="4341287"/>
                </a:cubicBezTo>
                <a:lnTo>
                  <a:pt x="10037026" y="4117640"/>
                </a:lnTo>
                <a:lnTo>
                  <a:pt x="10115928" y="4014251"/>
                </a:lnTo>
                <a:lnTo>
                  <a:pt x="10254686" y="4278710"/>
                </a:lnTo>
                <a:cubicBezTo>
                  <a:pt x="10261579" y="4296848"/>
                  <a:pt x="10267020" y="4318070"/>
                  <a:pt x="10271011" y="4342375"/>
                </a:cubicBezTo>
                <a:cubicBezTo>
                  <a:pt x="10289875" y="4339473"/>
                  <a:pt x="10337579" y="4338022"/>
                  <a:pt x="10414123" y="4338022"/>
                </a:cubicBezTo>
                <a:lnTo>
                  <a:pt x="10447316" y="4338022"/>
                </a:lnTo>
                <a:cubicBezTo>
                  <a:pt x="10439698" y="4328953"/>
                  <a:pt x="10431536" y="4314442"/>
                  <a:pt x="10422829" y="4294490"/>
                </a:cubicBezTo>
                <a:lnTo>
                  <a:pt x="10216051" y="3884199"/>
                </a:lnTo>
                <a:lnTo>
                  <a:pt x="10426094" y="3609946"/>
                </a:lnTo>
                <a:cubicBezTo>
                  <a:pt x="10410132" y="3612848"/>
                  <a:pt x="10383469" y="3614299"/>
                  <a:pt x="10346104" y="3614299"/>
                </a:cubicBezTo>
                <a:lnTo>
                  <a:pt x="10316175" y="3614299"/>
                </a:lnTo>
                <a:cubicBezTo>
                  <a:pt x="10300214" y="3614299"/>
                  <a:pt x="10280624" y="3613573"/>
                  <a:pt x="10257407" y="3612122"/>
                </a:cubicBezTo>
                <a:lnTo>
                  <a:pt x="10037026" y="3917392"/>
                </a:lnTo>
                <a:close/>
                <a:moveTo>
                  <a:pt x="9736243" y="3609946"/>
                </a:moveTo>
                <a:cubicBezTo>
                  <a:pt x="9654983" y="3612848"/>
                  <a:pt x="9572816" y="3614299"/>
                  <a:pt x="9489742" y="3614299"/>
                </a:cubicBezTo>
                <a:cubicBezTo>
                  <a:pt x="9459995" y="3614299"/>
                  <a:pt x="9432425" y="3613936"/>
                  <a:pt x="9407030" y="3613211"/>
                </a:cubicBezTo>
                <a:lnTo>
                  <a:pt x="9368940" y="3612122"/>
                </a:lnTo>
                <a:cubicBezTo>
                  <a:pt x="9356968" y="3611759"/>
                  <a:pt x="9346085" y="3611215"/>
                  <a:pt x="9336290" y="3610490"/>
                </a:cubicBezTo>
                <a:lnTo>
                  <a:pt x="9336290" y="4338022"/>
                </a:lnTo>
                <a:lnTo>
                  <a:pt x="9743861" y="4338022"/>
                </a:lnTo>
                <a:lnTo>
                  <a:pt x="9749302" y="4201440"/>
                </a:lnTo>
                <a:lnTo>
                  <a:pt x="9747126" y="4200896"/>
                </a:lnTo>
                <a:cubicBezTo>
                  <a:pt x="9738419" y="4205249"/>
                  <a:pt x="9722821" y="4207426"/>
                  <a:pt x="9700329" y="4207426"/>
                </a:cubicBezTo>
                <a:lnTo>
                  <a:pt x="9478314" y="4207426"/>
                </a:lnTo>
                <a:lnTo>
                  <a:pt x="9478314" y="4011530"/>
                </a:lnTo>
                <a:lnTo>
                  <a:pt x="9613264" y="4011530"/>
                </a:lnTo>
                <a:cubicBezTo>
                  <a:pt x="9640835" y="4011530"/>
                  <a:pt x="9663326" y="4012437"/>
                  <a:pt x="9680739" y="4014251"/>
                </a:cubicBezTo>
                <a:lnTo>
                  <a:pt x="9679107" y="3879845"/>
                </a:lnTo>
                <a:cubicBezTo>
                  <a:pt x="9671126" y="3882022"/>
                  <a:pt x="9647184" y="3883110"/>
                  <a:pt x="9607279" y="3883110"/>
                </a:cubicBezTo>
                <a:lnTo>
                  <a:pt x="9478314" y="3883110"/>
                </a:lnTo>
                <a:lnTo>
                  <a:pt x="9478314" y="3744351"/>
                </a:lnTo>
                <a:lnTo>
                  <a:pt x="9649723" y="3744351"/>
                </a:lnTo>
                <a:cubicBezTo>
                  <a:pt x="9684548" y="3744351"/>
                  <a:pt x="9711394" y="3747072"/>
                  <a:pt x="9730257" y="3752514"/>
                </a:cubicBezTo>
                <a:lnTo>
                  <a:pt x="9731345" y="3750881"/>
                </a:lnTo>
                <a:cubicBezTo>
                  <a:pt x="9730620" y="3747979"/>
                  <a:pt x="9730257" y="3743626"/>
                  <a:pt x="9730257" y="3737822"/>
                </a:cubicBezTo>
                <a:cubicBezTo>
                  <a:pt x="9730257" y="3684495"/>
                  <a:pt x="9732253" y="3641869"/>
                  <a:pt x="9736243" y="3609946"/>
                </a:cubicBezTo>
                <a:close/>
                <a:moveTo>
                  <a:pt x="9163953" y="3609946"/>
                </a:moveTo>
                <a:cubicBezTo>
                  <a:pt x="9146540" y="3612848"/>
                  <a:pt x="9128946" y="3614299"/>
                  <a:pt x="9111170" y="3614299"/>
                </a:cubicBezTo>
                <a:lnTo>
                  <a:pt x="9068726" y="3614299"/>
                </a:lnTo>
                <a:cubicBezTo>
                  <a:pt x="9058568" y="3614299"/>
                  <a:pt x="9042244" y="3613392"/>
                  <a:pt x="9019752" y="3611578"/>
                </a:cubicBezTo>
                <a:lnTo>
                  <a:pt x="9019752" y="4101860"/>
                </a:lnTo>
                <a:cubicBezTo>
                  <a:pt x="9019752" y="4181669"/>
                  <a:pt x="8985289" y="4221574"/>
                  <a:pt x="8916363" y="4221574"/>
                </a:cubicBezTo>
                <a:cubicBezTo>
                  <a:pt x="8885891" y="4221574"/>
                  <a:pt x="8860406" y="4213955"/>
                  <a:pt x="8839910" y="4198719"/>
                </a:cubicBezTo>
                <a:cubicBezTo>
                  <a:pt x="8819413" y="4183483"/>
                  <a:pt x="8801547" y="4163893"/>
                  <a:pt x="8786311" y="4139951"/>
                </a:cubicBezTo>
                <a:lnTo>
                  <a:pt x="8782502" y="4141039"/>
                </a:lnTo>
                <a:lnTo>
                  <a:pt x="8782502" y="4298299"/>
                </a:lnTo>
                <a:cubicBezTo>
                  <a:pt x="8794473" y="4308094"/>
                  <a:pt x="8806444" y="4316438"/>
                  <a:pt x="8818416" y="4323330"/>
                </a:cubicBezTo>
                <a:cubicBezTo>
                  <a:pt x="8850339" y="4342194"/>
                  <a:pt x="8889881" y="4351626"/>
                  <a:pt x="8937041" y="4351626"/>
                </a:cubicBezTo>
                <a:cubicBezTo>
                  <a:pt x="9005604" y="4351626"/>
                  <a:pt x="9060020" y="4329679"/>
                  <a:pt x="9100287" y="4285784"/>
                </a:cubicBezTo>
                <a:cubicBezTo>
                  <a:pt x="9142731" y="4240075"/>
                  <a:pt x="9163953" y="4177316"/>
                  <a:pt x="9163953" y="4097507"/>
                </a:cubicBezTo>
                <a:close/>
                <a:moveTo>
                  <a:pt x="6288194" y="3609946"/>
                </a:moveTo>
                <a:cubicBezTo>
                  <a:pt x="6206933" y="3612848"/>
                  <a:pt x="6124766" y="3614299"/>
                  <a:pt x="6041692" y="3614299"/>
                </a:cubicBezTo>
                <a:cubicBezTo>
                  <a:pt x="6011945" y="3614299"/>
                  <a:pt x="5984375" y="3613936"/>
                  <a:pt x="5958981" y="3613211"/>
                </a:cubicBezTo>
                <a:lnTo>
                  <a:pt x="5920890" y="3612122"/>
                </a:lnTo>
                <a:cubicBezTo>
                  <a:pt x="5908919" y="3611759"/>
                  <a:pt x="5898037" y="3611215"/>
                  <a:pt x="5888242" y="3610490"/>
                </a:cubicBezTo>
                <a:lnTo>
                  <a:pt x="5888242" y="4338022"/>
                </a:lnTo>
                <a:lnTo>
                  <a:pt x="6295812" y="4338022"/>
                </a:lnTo>
                <a:lnTo>
                  <a:pt x="6301253" y="4201440"/>
                </a:lnTo>
                <a:lnTo>
                  <a:pt x="6299077" y="4200896"/>
                </a:lnTo>
                <a:cubicBezTo>
                  <a:pt x="6290370" y="4205249"/>
                  <a:pt x="6274771" y="4207426"/>
                  <a:pt x="6252280" y="4207426"/>
                </a:cubicBezTo>
                <a:lnTo>
                  <a:pt x="6030265" y="4207426"/>
                </a:lnTo>
                <a:lnTo>
                  <a:pt x="6030265" y="4011530"/>
                </a:lnTo>
                <a:lnTo>
                  <a:pt x="6165215" y="4011530"/>
                </a:lnTo>
                <a:cubicBezTo>
                  <a:pt x="6192786" y="4011530"/>
                  <a:pt x="6215277" y="4012437"/>
                  <a:pt x="6232690" y="4014251"/>
                </a:cubicBezTo>
                <a:lnTo>
                  <a:pt x="6231058" y="3879845"/>
                </a:lnTo>
                <a:cubicBezTo>
                  <a:pt x="6223077" y="3882022"/>
                  <a:pt x="6199134" y="3883110"/>
                  <a:pt x="6159229" y="3883110"/>
                </a:cubicBezTo>
                <a:lnTo>
                  <a:pt x="6030265" y="3883110"/>
                </a:lnTo>
                <a:lnTo>
                  <a:pt x="6030265" y="3744351"/>
                </a:lnTo>
                <a:lnTo>
                  <a:pt x="6201673" y="3744351"/>
                </a:lnTo>
                <a:cubicBezTo>
                  <a:pt x="6236499" y="3744351"/>
                  <a:pt x="6263344" y="3747072"/>
                  <a:pt x="6282208" y="3752514"/>
                </a:cubicBezTo>
                <a:lnTo>
                  <a:pt x="6283296" y="3750881"/>
                </a:lnTo>
                <a:cubicBezTo>
                  <a:pt x="6282571" y="3747979"/>
                  <a:pt x="6282208" y="3743626"/>
                  <a:pt x="6282208" y="3737822"/>
                </a:cubicBezTo>
                <a:cubicBezTo>
                  <a:pt x="6282208" y="3684495"/>
                  <a:pt x="6284203" y="3641869"/>
                  <a:pt x="6288194" y="3609946"/>
                </a:cubicBezTo>
                <a:close/>
                <a:moveTo>
                  <a:pt x="5078519" y="3609946"/>
                </a:moveTo>
                <a:cubicBezTo>
                  <a:pt x="4997259" y="3612848"/>
                  <a:pt x="4915092" y="3614299"/>
                  <a:pt x="4832018" y="3614299"/>
                </a:cubicBezTo>
                <a:cubicBezTo>
                  <a:pt x="4802271" y="3614299"/>
                  <a:pt x="4774701" y="3613936"/>
                  <a:pt x="4749306" y="3613211"/>
                </a:cubicBezTo>
                <a:lnTo>
                  <a:pt x="4711217" y="3612122"/>
                </a:lnTo>
                <a:cubicBezTo>
                  <a:pt x="4699245" y="3611759"/>
                  <a:pt x="4688362" y="3611215"/>
                  <a:pt x="4678567" y="3610490"/>
                </a:cubicBezTo>
                <a:lnTo>
                  <a:pt x="4678567" y="4338022"/>
                </a:lnTo>
                <a:lnTo>
                  <a:pt x="5086137" y="4338022"/>
                </a:lnTo>
                <a:lnTo>
                  <a:pt x="5091579" y="4201440"/>
                </a:lnTo>
                <a:lnTo>
                  <a:pt x="5089402" y="4200896"/>
                </a:lnTo>
                <a:cubicBezTo>
                  <a:pt x="5080696" y="4205249"/>
                  <a:pt x="5065096" y="4207426"/>
                  <a:pt x="5042605" y="4207426"/>
                </a:cubicBezTo>
                <a:lnTo>
                  <a:pt x="4820591" y="4207426"/>
                </a:lnTo>
                <a:lnTo>
                  <a:pt x="4820591" y="4011530"/>
                </a:lnTo>
                <a:lnTo>
                  <a:pt x="4955540" y="4011530"/>
                </a:lnTo>
                <a:cubicBezTo>
                  <a:pt x="4983111" y="4011530"/>
                  <a:pt x="5005603" y="4012437"/>
                  <a:pt x="5023016" y="4014251"/>
                </a:cubicBezTo>
                <a:lnTo>
                  <a:pt x="5021383" y="3879845"/>
                </a:lnTo>
                <a:cubicBezTo>
                  <a:pt x="5013402" y="3882022"/>
                  <a:pt x="4989460" y="3883110"/>
                  <a:pt x="4949555" y="3883110"/>
                </a:cubicBezTo>
                <a:lnTo>
                  <a:pt x="4820591" y="3883110"/>
                </a:lnTo>
                <a:lnTo>
                  <a:pt x="4820591" y="3744351"/>
                </a:lnTo>
                <a:lnTo>
                  <a:pt x="4991999" y="3744351"/>
                </a:lnTo>
                <a:cubicBezTo>
                  <a:pt x="5026825" y="3744351"/>
                  <a:pt x="5053669" y="3747072"/>
                  <a:pt x="5072534" y="3752514"/>
                </a:cubicBezTo>
                <a:lnTo>
                  <a:pt x="5073622" y="3750881"/>
                </a:lnTo>
                <a:cubicBezTo>
                  <a:pt x="5072896" y="3747979"/>
                  <a:pt x="5072534" y="3743626"/>
                  <a:pt x="5072534" y="3737822"/>
                </a:cubicBezTo>
                <a:cubicBezTo>
                  <a:pt x="5072534" y="3684495"/>
                  <a:pt x="5074529" y="3641869"/>
                  <a:pt x="5078519" y="3609946"/>
                </a:cubicBezTo>
                <a:close/>
                <a:moveTo>
                  <a:pt x="1544744" y="3609946"/>
                </a:moveTo>
                <a:cubicBezTo>
                  <a:pt x="1463484" y="3612848"/>
                  <a:pt x="1381317" y="3614299"/>
                  <a:pt x="1298243" y="3614299"/>
                </a:cubicBezTo>
                <a:cubicBezTo>
                  <a:pt x="1268496" y="3614299"/>
                  <a:pt x="1240926" y="3613936"/>
                  <a:pt x="1215532" y="3613211"/>
                </a:cubicBezTo>
                <a:lnTo>
                  <a:pt x="1177441" y="3612122"/>
                </a:lnTo>
                <a:cubicBezTo>
                  <a:pt x="1165469" y="3611759"/>
                  <a:pt x="1154587" y="3611215"/>
                  <a:pt x="1144792" y="3610490"/>
                </a:cubicBezTo>
                <a:lnTo>
                  <a:pt x="1144792" y="4338022"/>
                </a:lnTo>
                <a:lnTo>
                  <a:pt x="1552362" y="4338022"/>
                </a:lnTo>
                <a:lnTo>
                  <a:pt x="1557804" y="4201440"/>
                </a:lnTo>
                <a:lnTo>
                  <a:pt x="1555627" y="4200896"/>
                </a:lnTo>
                <a:cubicBezTo>
                  <a:pt x="1546921" y="4205249"/>
                  <a:pt x="1531322" y="4207426"/>
                  <a:pt x="1508830" y="4207426"/>
                </a:cubicBezTo>
                <a:lnTo>
                  <a:pt x="1286816" y="4207426"/>
                </a:lnTo>
                <a:lnTo>
                  <a:pt x="1286816" y="4011530"/>
                </a:lnTo>
                <a:lnTo>
                  <a:pt x="1421766" y="4011530"/>
                </a:lnTo>
                <a:cubicBezTo>
                  <a:pt x="1449336" y="4011530"/>
                  <a:pt x="1471828" y="4012437"/>
                  <a:pt x="1489241" y="4014251"/>
                </a:cubicBezTo>
                <a:lnTo>
                  <a:pt x="1487608" y="3879845"/>
                </a:lnTo>
                <a:cubicBezTo>
                  <a:pt x="1479627" y="3882022"/>
                  <a:pt x="1455684" y="3883110"/>
                  <a:pt x="1415780" y="3883110"/>
                </a:cubicBezTo>
                <a:lnTo>
                  <a:pt x="1286816" y="3883110"/>
                </a:lnTo>
                <a:lnTo>
                  <a:pt x="1286816" y="3744351"/>
                </a:lnTo>
                <a:lnTo>
                  <a:pt x="1458224" y="3744351"/>
                </a:lnTo>
                <a:cubicBezTo>
                  <a:pt x="1493050" y="3744351"/>
                  <a:pt x="1519895" y="3747072"/>
                  <a:pt x="1538758" y="3752514"/>
                </a:cubicBezTo>
                <a:lnTo>
                  <a:pt x="1539847" y="3750881"/>
                </a:lnTo>
                <a:cubicBezTo>
                  <a:pt x="1539121" y="3747979"/>
                  <a:pt x="1538758" y="3743626"/>
                  <a:pt x="1538758" y="3737822"/>
                </a:cubicBezTo>
                <a:cubicBezTo>
                  <a:pt x="1538758" y="3684495"/>
                  <a:pt x="1540754" y="3641869"/>
                  <a:pt x="1544744" y="3609946"/>
                </a:cubicBezTo>
                <a:close/>
                <a:moveTo>
                  <a:pt x="10985642" y="3600695"/>
                </a:moveTo>
                <a:cubicBezTo>
                  <a:pt x="10982377" y="3603234"/>
                  <a:pt x="10977842" y="3606137"/>
                  <a:pt x="10972038" y="3609401"/>
                </a:cubicBezTo>
                <a:cubicBezTo>
                  <a:pt x="10966233" y="3612666"/>
                  <a:pt x="10947369" y="3614299"/>
                  <a:pt x="10915446" y="3614299"/>
                </a:cubicBezTo>
                <a:lnTo>
                  <a:pt x="10574262" y="3614299"/>
                </a:lnTo>
                <a:cubicBezTo>
                  <a:pt x="10521661" y="3614299"/>
                  <a:pt x="10489374" y="3612304"/>
                  <a:pt x="10477403" y="3608313"/>
                </a:cubicBezTo>
                <a:lnTo>
                  <a:pt x="10475770" y="3609946"/>
                </a:lnTo>
                <a:lnTo>
                  <a:pt x="10475770" y="3749249"/>
                </a:lnTo>
                <a:lnTo>
                  <a:pt x="10477403" y="3749793"/>
                </a:lnTo>
                <a:cubicBezTo>
                  <a:pt x="10480668" y="3747254"/>
                  <a:pt x="10485202" y="3744351"/>
                  <a:pt x="10491007" y="3741086"/>
                </a:cubicBezTo>
                <a:cubicBezTo>
                  <a:pt x="10496811" y="3737822"/>
                  <a:pt x="10515675" y="3736189"/>
                  <a:pt x="10547599" y="3736189"/>
                </a:cubicBezTo>
                <a:lnTo>
                  <a:pt x="10655341" y="3736189"/>
                </a:lnTo>
                <a:lnTo>
                  <a:pt x="10655341" y="4338022"/>
                </a:lnTo>
                <a:lnTo>
                  <a:pt x="10672754" y="4338022"/>
                </a:lnTo>
                <a:cubicBezTo>
                  <a:pt x="10744945" y="4338022"/>
                  <a:pt x="10789747" y="4339111"/>
                  <a:pt x="10807159" y="4341287"/>
                </a:cubicBezTo>
                <a:lnTo>
                  <a:pt x="10807159" y="3736189"/>
                </a:lnTo>
                <a:lnTo>
                  <a:pt x="10888782" y="3736189"/>
                </a:lnTo>
                <a:cubicBezTo>
                  <a:pt x="10941384" y="3736189"/>
                  <a:pt x="10973670" y="3738184"/>
                  <a:pt x="10985642" y="3742175"/>
                </a:cubicBezTo>
                <a:lnTo>
                  <a:pt x="10987274" y="3740542"/>
                </a:lnTo>
                <a:lnTo>
                  <a:pt x="10987274" y="3601239"/>
                </a:lnTo>
                <a:close/>
                <a:moveTo>
                  <a:pt x="8363844" y="3600695"/>
                </a:moveTo>
                <a:cubicBezTo>
                  <a:pt x="8305801" y="3600695"/>
                  <a:pt x="8253381" y="3611306"/>
                  <a:pt x="8206584" y="3632528"/>
                </a:cubicBezTo>
                <a:cubicBezTo>
                  <a:pt x="8159786" y="3653750"/>
                  <a:pt x="8119882" y="3682318"/>
                  <a:pt x="8086870" y="3718232"/>
                </a:cubicBezTo>
                <a:cubicBezTo>
                  <a:pt x="8053858" y="3754146"/>
                  <a:pt x="8028464" y="3795683"/>
                  <a:pt x="8010688" y="3842843"/>
                </a:cubicBezTo>
                <a:cubicBezTo>
                  <a:pt x="7992913" y="3890003"/>
                  <a:pt x="7984025" y="3939974"/>
                  <a:pt x="7984025" y="3992757"/>
                </a:cubicBezTo>
                <a:cubicBezTo>
                  <a:pt x="7984025" y="4045540"/>
                  <a:pt x="7993548" y="4094060"/>
                  <a:pt x="8012593" y="4138318"/>
                </a:cubicBezTo>
                <a:cubicBezTo>
                  <a:pt x="8031638" y="4182576"/>
                  <a:pt x="8057667" y="4220485"/>
                  <a:pt x="8090679" y="4252046"/>
                </a:cubicBezTo>
                <a:cubicBezTo>
                  <a:pt x="8123691" y="4283607"/>
                  <a:pt x="8162416" y="4308094"/>
                  <a:pt x="8206856" y="4325507"/>
                </a:cubicBezTo>
                <a:cubicBezTo>
                  <a:pt x="8251295" y="4342920"/>
                  <a:pt x="8294646" y="4351626"/>
                  <a:pt x="8336908" y="4351626"/>
                </a:cubicBezTo>
                <a:cubicBezTo>
                  <a:pt x="8379171" y="4351626"/>
                  <a:pt x="8416082" y="4347454"/>
                  <a:pt x="8447643" y="4339111"/>
                </a:cubicBezTo>
                <a:cubicBezTo>
                  <a:pt x="8511853" y="4322060"/>
                  <a:pt x="8567175" y="4290862"/>
                  <a:pt x="8613609" y="4245516"/>
                </a:cubicBezTo>
                <a:cubicBezTo>
                  <a:pt x="8689065" y="4171874"/>
                  <a:pt x="8726793" y="4079550"/>
                  <a:pt x="8726793" y="3968542"/>
                </a:cubicBezTo>
                <a:cubicBezTo>
                  <a:pt x="8726793" y="3853907"/>
                  <a:pt x="8690153" y="3762853"/>
                  <a:pt x="8616875" y="3695378"/>
                </a:cubicBezTo>
                <a:cubicBezTo>
                  <a:pt x="8548311" y="3632256"/>
                  <a:pt x="8463967" y="3600695"/>
                  <a:pt x="8363844" y="3600695"/>
                </a:cubicBezTo>
                <a:close/>
                <a:moveTo>
                  <a:pt x="7570855" y="3600695"/>
                </a:moveTo>
                <a:cubicBezTo>
                  <a:pt x="7496850" y="3600695"/>
                  <a:pt x="7434454" y="3603960"/>
                  <a:pt x="7383666" y="3610490"/>
                </a:cubicBezTo>
                <a:lnTo>
                  <a:pt x="7383666" y="4338022"/>
                </a:lnTo>
                <a:lnTo>
                  <a:pt x="7527867" y="4338022"/>
                </a:lnTo>
                <a:lnTo>
                  <a:pt x="7527867" y="4055063"/>
                </a:lnTo>
                <a:cubicBezTo>
                  <a:pt x="7552172" y="4056876"/>
                  <a:pt x="7570492" y="4057783"/>
                  <a:pt x="7582826" y="4057783"/>
                </a:cubicBezTo>
                <a:cubicBezTo>
                  <a:pt x="7595160" y="4057783"/>
                  <a:pt x="7606769" y="4057421"/>
                  <a:pt x="7617652" y="4056695"/>
                </a:cubicBezTo>
                <a:lnTo>
                  <a:pt x="7743895" y="4342375"/>
                </a:lnTo>
                <a:cubicBezTo>
                  <a:pt x="7819351" y="4336208"/>
                  <a:pt x="7874674" y="4336027"/>
                  <a:pt x="7909862" y="4341831"/>
                </a:cubicBezTo>
                <a:lnTo>
                  <a:pt x="7912583" y="4339111"/>
                </a:lnTo>
                <a:cubicBezTo>
                  <a:pt x="7900974" y="4330041"/>
                  <a:pt x="7884287" y="4301383"/>
                  <a:pt x="7862521" y="4253134"/>
                </a:cubicBezTo>
                <a:lnTo>
                  <a:pt x="7751514" y="4019149"/>
                </a:lnTo>
                <a:cubicBezTo>
                  <a:pt x="7770740" y="4008991"/>
                  <a:pt x="7787790" y="3997020"/>
                  <a:pt x="7802664" y="3983235"/>
                </a:cubicBezTo>
                <a:cubicBezTo>
                  <a:pt x="7848010" y="3940428"/>
                  <a:pt x="7870683" y="3888915"/>
                  <a:pt x="7870683" y="3828695"/>
                </a:cubicBezTo>
                <a:cubicBezTo>
                  <a:pt x="7870683" y="3751063"/>
                  <a:pt x="7845924" y="3693654"/>
                  <a:pt x="7796406" y="3656471"/>
                </a:cubicBezTo>
                <a:cubicBezTo>
                  <a:pt x="7746888" y="3619287"/>
                  <a:pt x="7671705" y="3600695"/>
                  <a:pt x="7570855" y="3600695"/>
                </a:cubicBezTo>
                <a:close/>
                <a:moveTo>
                  <a:pt x="6966436" y="3600695"/>
                </a:moveTo>
                <a:cubicBezTo>
                  <a:pt x="6913472" y="3600695"/>
                  <a:pt x="6861777" y="3603960"/>
                  <a:pt x="6811352" y="3610490"/>
                </a:cubicBezTo>
                <a:lnTo>
                  <a:pt x="6811352" y="4338022"/>
                </a:lnTo>
                <a:lnTo>
                  <a:pt x="6950111" y="4338022"/>
                </a:lnTo>
                <a:lnTo>
                  <a:pt x="6950111" y="4138862"/>
                </a:lnTo>
                <a:cubicBezTo>
                  <a:pt x="6961357" y="4139951"/>
                  <a:pt x="6971696" y="4140495"/>
                  <a:pt x="6981128" y="4140495"/>
                </a:cubicBezTo>
                <a:cubicBezTo>
                  <a:pt x="7063839" y="4140495"/>
                  <a:pt x="7131496" y="4118003"/>
                  <a:pt x="7184097" y="4073020"/>
                </a:cubicBezTo>
                <a:cubicBezTo>
                  <a:pt x="7240326" y="4025134"/>
                  <a:pt x="7268441" y="3960017"/>
                  <a:pt x="7268441" y="3877669"/>
                </a:cubicBezTo>
                <a:cubicBezTo>
                  <a:pt x="7268441" y="3785526"/>
                  <a:pt x="7242775" y="3716328"/>
                  <a:pt x="7191443" y="3670075"/>
                </a:cubicBezTo>
                <a:cubicBezTo>
                  <a:pt x="7140111" y="3623822"/>
                  <a:pt x="7065109" y="3600695"/>
                  <a:pt x="6966436" y="3600695"/>
                </a:cubicBezTo>
                <a:close/>
                <a:moveTo>
                  <a:pt x="5427730" y="3600695"/>
                </a:moveTo>
                <a:cubicBezTo>
                  <a:pt x="5353725" y="3600695"/>
                  <a:pt x="5291329" y="3603960"/>
                  <a:pt x="5240541" y="3610490"/>
                </a:cubicBezTo>
                <a:lnTo>
                  <a:pt x="5240541" y="4338022"/>
                </a:lnTo>
                <a:lnTo>
                  <a:pt x="5384742" y="4338022"/>
                </a:lnTo>
                <a:lnTo>
                  <a:pt x="5384742" y="4055063"/>
                </a:lnTo>
                <a:cubicBezTo>
                  <a:pt x="5409047" y="4056876"/>
                  <a:pt x="5427367" y="4057783"/>
                  <a:pt x="5439701" y="4057783"/>
                </a:cubicBezTo>
                <a:cubicBezTo>
                  <a:pt x="5452035" y="4057783"/>
                  <a:pt x="5463644" y="4057421"/>
                  <a:pt x="5474527" y="4056695"/>
                </a:cubicBezTo>
                <a:lnTo>
                  <a:pt x="5600770" y="4342375"/>
                </a:lnTo>
                <a:cubicBezTo>
                  <a:pt x="5676226" y="4336208"/>
                  <a:pt x="5731549" y="4336027"/>
                  <a:pt x="5766737" y="4341831"/>
                </a:cubicBezTo>
                <a:lnTo>
                  <a:pt x="5769458" y="4339111"/>
                </a:lnTo>
                <a:cubicBezTo>
                  <a:pt x="5757849" y="4330041"/>
                  <a:pt x="5741162" y="4301383"/>
                  <a:pt x="5719396" y="4253134"/>
                </a:cubicBezTo>
                <a:lnTo>
                  <a:pt x="5608389" y="4019149"/>
                </a:lnTo>
                <a:cubicBezTo>
                  <a:pt x="5627616" y="4008991"/>
                  <a:pt x="5644665" y="3997020"/>
                  <a:pt x="5659539" y="3983235"/>
                </a:cubicBezTo>
                <a:cubicBezTo>
                  <a:pt x="5704886" y="3940428"/>
                  <a:pt x="5727558" y="3888915"/>
                  <a:pt x="5727558" y="3828695"/>
                </a:cubicBezTo>
                <a:cubicBezTo>
                  <a:pt x="5727558" y="3751063"/>
                  <a:pt x="5702800" y="3693654"/>
                  <a:pt x="5653281" y="3656471"/>
                </a:cubicBezTo>
                <a:cubicBezTo>
                  <a:pt x="5603763" y="3619287"/>
                  <a:pt x="5528580" y="3600695"/>
                  <a:pt x="5427730" y="3600695"/>
                </a:cubicBezTo>
                <a:close/>
                <a:moveTo>
                  <a:pt x="4112739" y="3600695"/>
                </a:moveTo>
                <a:cubicBezTo>
                  <a:pt x="4049436" y="3600695"/>
                  <a:pt x="3993841" y="3603597"/>
                  <a:pt x="3945956" y="3609401"/>
                </a:cubicBezTo>
                <a:lnTo>
                  <a:pt x="3945956" y="4337478"/>
                </a:lnTo>
                <a:cubicBezTo>
                  <a:pt x="3997832" y="4346910"/>
                  <a:pt x="4053154" y="4351626"/>
                  <a:pt x="4111922" y="4351626"/>
                </a:cubicBezTo>
                <a:cubicBezTo>
                  <a:pt x="4235264" y="4351626"/>
                  <a:pt x="4331760" y="4321698"/>
                  <a:pt x="4401412" y="4261841"/>
                </a:cubicBezTo>
                <a:cubicBezTo>
                  <a:pt x="4479044" y="4195091"/>
                  <a:pt x="4517860" y="4097325"/>
                  <a:pt x="4517860" y="3968542"/>
                </a:cubicBezTo>
                <a:cubicBezTo>
                  <a:pt x="4517860" y="3853545"/>
                  <a:pt x="4483034" y="3764122"/>
                  <a:pt x="4413383" y="3700275"/>
                </a:cubicBezTo>
                <a:cubicBezTo>
                  <a:pt x="4378920" y="3668351"/>
                  <a:pt x="4336022" y="3643774"/>
                  <a:pt x="4284691" y="3626542"/>
                </a:cubicBezTo>
                <a:cubicBezTo>
                  <a:pt x="4233359" y="3609311"/>
                  <a:pt x="4176042" y="3600695"/>
                  <a:pt x="4112739" y="3600695"/>
                </a:cubicBezTo>
                <a:close/>
                <a:moveTo>
                  <a:pt x="2686944" y="3600695"/>
                </a:moveTo>
                <a:cubicBezTo>
                  <a:pt x="2628902" y="3600695"/>
                  <a:pt x="2576481" y="3611306"/>
                  <a:pt x="2529684" y="3632528"/>
                </a:cubicBezTo>
                <a:cubicBezTo>
                  <a:pt x="2482887" y="3653750"/>
                  <a:pt x="2442983" y="3682318"/>
                  <a:pt x="2409971" y="3718232"/>
                </a:cubicBezTo>
                <a:cubicBezTo>
                  <a:pt x="2376958" y="3754146"/>
                  <a:pt x="2351565" y="3795683"/>
                  <a:pt x="2333789" y="3842843"/>
                </a:cubicBezTo>
                <a:cubicBezTo>
                  <a:pt x="2316013" y="3890003"/>
                  <a:pt x="2307126" y="3939974"/>
                  <a:pt x="2307126" y="3992757"/>
                </a:cubicBezTo>
                <a:cubicBezTo>
                  <a:pt x="2307126" y="4045540"/>
                  <a:pt x="2316649" y="4094060"/>
                  <a:pt x="2335694" y="4138318"/>
                </a:cubicBezTo>
                <a:cubicBezTo>
                  <a:pt x="2354739" y="4182576"/>
                  <a:pt x="2380768" y="4220485"/>
                  <a:pt x="2413780" y="4252046"/>
                </a:cubicBezTo>
                <a:cubicBezTo>
                  <a:pt x="2446792" y="4283607"/>
                  <a:pt x="2485517" y="4308094"/>
                  <a:pt x="2529956" y="4325507"/>
                </a:cubicBezTo>
                <a:cubicBezTo>
                  <a:pt x="2574396" y="4342920"/>
                  <a:pt x="2617746" y="4351626"/>
                  <a:pt x="2660009" y="4351626"/>
                </a:cubicBezTo>
                <a:cubicBezTo>
                  <a:pt x="2702271" y="4351626"/>
                  <a:pt x="2739183" y="4347454"/>
                  <a:pt x="2770744" y="4339111"/>
                </a:cubicBezTo>
                <a:cubicBezTo>
                  <a:pt x="2834954" y="4322060"/>
                  <a:pt x="2890276" y="4290862"/>
                  <a:pt x="2936711" y="4245516"/>
                </a:cubicBezTo>
                <a:cubicBezTo>
                  <a:pt x="3012167" y="4171874"/>
                  <a:pt x="3049894" y="4079550"/>
                  <a:pt x="3049894" y="3968542"/>
                </a:cubicBezTo>
                <a:cubicBezTo>
                  <a:pt x="3049894" y="3853907"/>
                  <a:pt x="3013255" y="3762853"/>
                  <a:pt x="2939975" y="3695378"/>
                </a:cubicBezTo>
                <a:cubicBezTo>
                  <a:pt x="2871412" y="3632256"/>
                  <a:pt x="2787069" y="3600695"/>
                  <a:pt x="2686944" y="3600695"/>
                </a:cubicBezTo>
                <a:close/>
                <a:moveTo>
                  <a:pt x="1938304" y="3600695"/>
                </a:moveTo>
                <a:cubicBezTo>
                  <a:pt x="1860127" y="3600695"/>
                  <a:pt x="1798003" y="3621010"/>
                  <a:pt x="1751931" y="3661640"/>
                </a:cubicBezTo>
                <a:cubicBezTo>
                  <a:pt x="1706585" y="3701545"/>
                  <a:pt x="1683913" y="3753783"/>
                  <a:pt x="1683913" y="3818356"/>
                </a:cubicBezTo>
                <a:cubicBezTo>
                  <a:pt x="1683913" y="3880752"/>
                  <a:pt x="1700963" y="3929363"/>
                  <a:pt x="1735063" y="3964189"/>
                </a:cubicBezTo>
                <a:cubicBezTo>
                  <a:pt x="1753927" y="3983416"/>
                  <a:pt x="1779139" y="3999559"/>
                  <a:pt x="1810700" y="4012619"/>
                </a:cubicBezTo>
                <a:cubicBezTo>
                  <a:pt x="1842261" y="4025678"/>
                  <a:pt x="1882891" y="4034566"/>
                  <a:pt x="1932590" y="4039282"/>
                </a:cubicBezTo>
                <a:cubicBezTo>
                  <a:pt x="1982290" y="4043998"/>
                  <a:pt x="2017660" y="4053249"/>
                  <a:pt x="2038700" y="4067034"/>
                </a:cubicBezTo>
                <a:cubicBezTo>
                  <a:pt x="2049583" y="4073927"/>
                  <a:pt x="2057383" y="4082180"/>
                  <a:pt x="2062099" y="4091793"/>
                </a:cubicBezTo>
                <a:cubicBezTo>
                  <a:pt x="2066815" y="4101406"/>
                  <a:pt x="2069173" y="4113559"/>
                  <a:pt x="2069173" y="4128251"/>
                </a:cubicBezTo>
                <a:cubicBezTo>
                  <a:pt x="2069173" y="4142943"/>
                  <a:pt x="2065182" y="4156275"/>
                  <a:pt x="2057201" y="4168247"/>
                </a:cubicBezTo>
                <a:cubicBezTo>
                  <a:pt x="2033622" y="4203435"/>
                  <a:pt x="1985373" y="4221029"/>
                  <a:pt x="1912457" y="4221029"/>
                </a:cubicBezTo>
                <a:cubicBezTo>
                  <a:pt x="1809793" y="4221029"/>
                  <a:pt x="1735970" y="4182213"/>
                  <a:pt x="1690986" y="4104581"/>
                </a:cubicBezTo>
                <a:lnTo>
                  <a:pt x="1688810" y="4106213"/>
                </a:lnTo>
                <a:lnTo>
                  <a:pt x="1682824" y="4287960"/>
                </a:lnTo>
                <a:cubicBezTo>
                  <a:pt x="1698060" y="4298480"/>
                  <a:pt x="1715836" y="4307731"/>
                  <a:pt x="1736151" y="4315712"/>
                </a:cubicBezTo>
                <a:cubicBezTo>
                  <a:pt x="1797822" y="4339655"/>
                  <a:pt x="1860218" y="4351626"/>
                  <a:pt x="1923340" y="4351626"/>
                </a:cubicBezTo>
                <a:cubicBezTo>
                  <a:pt x="2001698" y="4351626"/>
                  <a:pt x="2066633" y="4333125"/>
                  <a:pt x="2118147" y="4296122"/>
                </a:cubicBezTo>
                <a:cubicBezTo>
                  <a:pt x="2178366" y="4252953"/>
                  <a:pt x="2208476" y="4191464"/>
                  <a:pt x="2208476" y="4111655"/>
                </a:cubicBezTo>
                <a:cubicBezTo>
                  <a:pt x="2208476" y="4050709"/>
                  <a:pt x="2189975" y="4003550"/>
                  <a:pt x="2152973" y="3970175"/>
                </a:cubicBezTo>
                <a:cubicBezTo>
                  <a:pt x="2133383" y="3952399"/>
                  <a:pt x="2108352" y="3937707"/>
                  <a:pt x="2077879" y="3926098"/>
                </a:cubicBezTo>
                <a:cubicBezTo>
                  <a:pt x="2047407" y="3914490"/>
                  <a:pt x="2006958" y="3905330"/>
                  <a:pt x="1956533" y="3898619"/>
                </a:cubicBezTo>
                <a:cubicBezTo>
                  <a:pt x="1906108" y="3891908"/>
                  <a:pt x="1870013" y="3880208"/>
                  <a:pt x="1848247" y="3863521"/>
                </a:cubicBezTo>
                <a:cubicBezTo>
                  <a:pt x="1830834" y="3849736"/>
                  <a:pt x="1822127" y="3829058"/>
                  <a:pt x="1822127" y="3801487"/>
                </a:cubicBezTo>
                <a:cubicBezTo>
                  <a:pt x="1822127" y="3780447"/>
                  <a:pt x="1832104" y="3763397"/>
                  <a:pt x="1852056" y="3750337"/>
                </a:cubicBezTo>
                <a:cubicBezTo>
                  <a:pt x="1861488" y="3744170"/>
                  <a:pt x="1872824" y="3739454"/>
                  <a:pt x="1886065" y="3736189"/>
                </a:cubicBezTo>
                <a:cubicBezTo>
                  <a:pt x="1899306" y="3732924"/>
                  <a:pt x="1915268" y="3731292"/>
                  <a:pt x="1933951" y="3731292"/>
                </a:cubicBezTo>
                <a:cubicBezTo>
                  <a:pt x="1952633" y="3731292"/>
                  <a:pt x="1972132" y="3733287"/>
                  <a:pt x="1992447" y="3737277"/>
                </a:cubicBezTo>
                <a:cubicBezTo>
                  <a:pt x="2057020" y="3749249"/>
                  <a:pt x="2102729" y="3775368"/>
                  <a:pt x="2129574" y="3815635"/>
                </a:cubicBezTo>
                <a:lnTo>
                  <a:pt x="2133383" y="3814547"/>
                </a:lnTo>
                <a:lnTo>
                  <a:pt x="2143722" y="3654566"/>
                </a:lnTo>
                <a:cubicBezTo>
                  <a:pt x="2084953" y="3618652"/>
                  <a:pt x="2016481" y="3600695"/>
                  <a:pt x="1938304" y="3600695"/>
                </a:cubicBezTo>
                <a:close/>
                <a:moveTo>
                  <a:pt x="680199" y="3600695"/>
                </a:moveTo>
                <a:cubicBezTo>
                  <a:pt x="628505" y="3600695"/>
                  <a:pt x="567469" y="3606318"/>
                  <a:pt x="497092" y="3617564"/>
                </a:cubicBezTo>
                <a:lnTo>
                  <a:pt x="497092" y="4334757"/>
                </a:lnTo>
                <a:cubicBezTo>
                  <a:pt x="566743" y="4346003"/>
                  <a:pt x="632495" y="4351626"/>
                  <a:pt x="694347" y="4351626"/>
                </a:cubicBezTo>
                <a:cubicBezTo>
                  <a:pt x="756199" y="4351626"/>
                  <a:pt x="808347" y="4345822"/>
                  <a:pt x="850791" y="4334213"/>
                </a:cubicBezTo>
                <a:cubicBezTo>
                  <a:pt x="893235" y="4322605"/>
                  <a:pt x="927789" y="4306189"/>
                  <a:pt x="954452" y="4284967"/>
                </a:cubicBezTo>
                <a:cubicBezTo>
                  <a:pt x="981116" y="4263745"/>
                  <a:pt x="1000524" y="4238261"/>
                  <a:pt x="1012677" y="4208514"/>
                </a:cubicBezTo>
                <a:cubicBezTo>
                  <a:pt x="1024829" y="4178767"/>
                  <a:pt x="1030906" y="4142943"/>
                  <a:pt x="1030906" y="4101044"/>
                </a:cubicBezTo>
                <a:cubicBezTo>
                  <a:pt x="1030906" y="4059144"/>
                  <a:pt x="1019841" y="4020962"/>
                  <a:pt x="997713" y="3986499"/>
                </a:cubicBezTo>
                <a:cubicBezTo>
                  <a:pt x="973407" y="3948046"/>
                  <a:pt x="939125" y="3921927"/>
                  <a:pt x="894867" y="3908141"/>
                </a:cubicBezTo>
                <a:cubicBezTo>
                  <a:pt x="932233" y="3874404"/>
                  <a:pt x="950915" y="3831869"/>
                  <a:pt x="950915" y="3780538"/>
                </a:cubicBezTo>
                <a:cubicBezTo>
                  <a:pt x="950915" y="3729206"/>
                  <a:pt x="930237" y="3687397"/>
                  <a:pt x="888882" y="3655110"/>
                </a:cubicBezTo>
                <a:cubicBezTo>
                  <a:pt x="867841" y="3638423"/>
                  <a:pt x="840724" y="3625182"/>
                  <a:pt x="807531" y="3615387"/>
                </a:cubicBezTo>
                <a:cubicBezTo>
                  <a:pt x="774338" y="3605592"/>
                  <a:pt x="731894" y="3600695"/>
                  <a:pt x="680199" y="3600695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6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8800" dirty="0">
              <a:latin typeface="Hammersmith One" panose="02010703030501060504" pitchFamily="2" charset="0"/>
            </a:endParaRPr>
          </a:p>
        </p:txBody>
      </p:sp>
      <p:pic>
        <p:nvPicPr>
          <p:cNvPr id="4" name="pic f12" descr="School - Free education icons">
            <a:extLst>
              <a:ext uri="{FF2B5EF4-FFF2-40B4-BE49-F238E27FC236}">
                <a16:creationId xmlns:a16="http://schemas.microsoft.com/office/drawing/2014/main" id="{B798F70A-614F-6E3B-CB1A-9BAFBEEA2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49" y="-7047998"/>
            <a:ext cx="2298702" cy="229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680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4 f11">
            <a:extLst>
              <a:ext uri="{FF2B5EF4-FFF2-40B4-BE49-F238E27FC236}">
                <a16:creationId xmlns:a16="http://schemas.microsoft.com/office/drawing/2014/main" id="{F7275F6E-3D57-9AAC-74A8-2D1705FEBA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r="3" b="3"/>
          <a:stretch/>
        </p:blipFill>
        <p:spPr>
          <a:xfrm>
            <a:off x="6291044" y="10"/>
            <a:ext cx="5897066" cy="3320469"/>
          </a:xfrm>
          <a:prstGeom prst="rect">
            <a:avLst/>
          </a:prstGeom>
        </p:spPr>
      </p:pic>
      <p:pic>
        <p:nvPicPr>
          <p:cNvPr id="29" name="pic3 f11">
            <a:extLst>
              <a:ext uri="{FF2B5EF4-FFF2-40B4-BE49-F238E27FC236}">
                <a16:creationId xmlns:a16="http://schemas.microsoft.com/office/drawing/2014/main" id="{86B8F710-602F-A52A-400F-1C1B291BBC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r="12336" b="1"/>
          <a:stretch/>
        </p:blipFill>
        <p:spPr>
          <a:xfrm>
            <a:off x="4763" y="10"/>
            <a:ext cx="5897066" cy="3320469"/>
          </a:xfrm>
          <a:prstGeom prst="rect">
            <a:avLst/>
          </a:prstGeom>
        </p:spPr>
      </p:pic>
      <p:pic>
        <p:nvPicPr>
          <p:cNvPr id="33" name="pic2 f11">
            <a:extLst>
              <a:ext uri="{FF2B5EF4-FFF2-40B4-BE49-F238E27FC236}">
                <a16:creationId xmlns:a16="http://schemas.microsoft.com/office/drawing/2014/main" id="{38B1DD45-28CF-FDBA-4D4C-65CC40048E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7" r="1485" b="-2"/>
          <a:stretch/>
        </p:blipFill>
        <p:spPr>
          <a:xfrm>
            <a:off x="6286002" y="3533134"/>
            <a:ext cx="5904856" cy="3324865"/>
          </a:xfrm>
          <a:prstGeom prst="rect">
            <a:avLst/>
          </a:prstGeom>
        </p:spPr>
      </p:pic>
      <p:pic>
        <p:nvPicPr>
          <p:cNvPr id="31" name="pic1 f11">
            <a:extLst>
              <a:ext uri="{FF2B5EF4-FFF2-40B4-BE49-F238E27FC236}">
                <a16:creationId xmlns:a16="http://schemas.microsoft.com/office/drawing/2014/main" id="{BDF3953F-2535-122F-0762-885F58F52F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" r="12913" b="1"/>
          <a:stretch/>
        </p:blipFill>
        <p:spPr>
          <a:xfrm>
            <a:off x="7511" y="3533134"/>
            <a:ext cx="5904856" cy="3324865"/>
          </a:xfrm>
          <a:prstGeom prst="rect">
            <a:avLst/>
          </a:prstGeom>
        </p:spPr>
      </p:pic>
      <p:sp>
        <p:nvSpPr>
          <p:cNvPr id="3" name="!!tb f11">
            <a:extLst>
              <a:ext uri="{FF2B5EF4-FFF2-40B4-BE49-F238E27FC236}">
                <a16:creationId xmlns:a16="http://schemas.microsoft.com/office/drawing/2014/main" id="{B902CA4E-E3D5-A2BE-3D67-1D057E717DB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191966" y="3510476"/>
            <a:ext cx="9801854" cy="26142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1800" dirty="0">
                <a:solidFill>
                  <a:srgbClr val="FFFFFF"/>
                </a:solidFill>
                <a:latin typeface="Hammersmith One" panose="02010703030501060504" pitchFamily="2" charset="0"/>
              </a:rPr>
              <a:t>Wir sind nach Griechenlang gereist um neue Ideen zu finden, um unsere Schule im generellen als auch im demokratischen Aspekt zu verbessern: Austausch mit einer Schule in </a:t>
            </a:r>
            <a:r>
              <a:rPr lang="de-DE" sz="1800" dirty="0" err="1">
                <a:solidFill>
                  <a:srgbClr val="FFFFFF"/>
                </a:solidFill>
                <a:latin typeface="Hammersmith One" panose="02010703030501060504" pitchFamily="2" charset="0"/>
              </a:rPr>
              <a:t>Trikala</a:t>
            </a:r>
            <a:r>
              <a:rPr lang="de-DE" sz="1800" dirty="0">
                <a:solidFill>
                  <a:srgbClr val="FFFFFF"/>
                </a:solidFill>
                <a:latin typeface="Hammersmith One" panose="02010703030501060504" pitchFamily="2" charset="0"/>
              </a:rPr>
              <a:t>, im zentralen Griechenland</a:t>
            </a:r>
          </a:p>
        </p:txBody>
      </p:sp>
      <p:sp>
        <p:nvSpPr>
          <p:cNvPr id="5" name="!!title f11">
            <a:extLst>
              <a:ext uri="{FF2B5EF4-FFF2-40B4-BE49-F238E27FC236}">
                <a16:creationId xmlns:a16="http://schemas.microsoft.com/office/drawing/2014/main" id="{E92648B6-B08C-B499-DD80-43341B9CD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07"/>
            <a:ext cx="9801854" cy="27903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de-DE" sz="4800" b="1" kern="1200" dirty="0">
                <a:solidFill>
                  <a:srgbClr val="FFFFFF"/>
                </a:solidFill>
                <a:latin typeface="Hammersmith One" panose="02010703030501060504" pitchFamily="2" charset="0"/>
              </a:rPr>
              <a:t>Internationaler Austausch 2023</a:t>
            </a:r>
            <a:br>
              <a:rPr lang="en-US" sz="4800" b="1" kern="1200" dirty="0">
                <a:solidFill>
                  <a:srgbClr val="FFFFFF"/>
                </a:solidFill>
                <a:latin typeface="Hammersmith One" panose="02010703030501060504" pitchFamily="2" charset="0"/>
              </a:rPr>
            </a:br>
            <a:r>
              <a:rPr lang="en-US" sz="4800" b="1" kern="1200" dirty="0">
                <a:solidFill>
                  <a:srgbClr val="FFFFFF"/>
                </a:solidFill>
                <a:latin typeface="Hammersmith One" panose="02010703030501060504" pitchFamily="2" charset="0"/>
              </a:rPr>
              <a:t> </a:t>
            </a:r>
          </a:p>
        </p:txBody>
      </p:sp>
      <p:sp>
        <p:nvSpPr>
          <p:cNvPr id="10" name="!!bg 2 f12">
            <a:extLst>
              <a:ext uri="{FF2B5EF4-FFF2-40B4-BE49-F238E27FC236}">
                <a16:creationId xmlns:a16="http://schemas.microsoft.com/office/drawing/2014/main" id="{46B2AC29-D5B6-1514-1456-1A2ED4997049}"/>
              </a:ext>
            </a:extLst>
          </p:cNvPr>
          <p:cNvSpPr/>
          <p:nvPr/>
        </p:nvSpPr>
        <p:spPr>
          <a:xfrm>
            <a:off x="-32903" y="-35566"/>
            <a:ext cx="12188952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" name="spw pic" descr="Ein Bild, das Baum, draußen, Gras, Person enthält.&#10;&#10;Automatisch generierte Beschreibung">
            <a:extLst>
              <a:ext uri="{FF2B5EF4-FFF2-40B4-BE49-F238E27FC236}">
                <a16:creationId xmlns:a16="http://schemas.microsoft.com/office/drawing/2014/main" id="{E49079D6-F8B9-4820-A0B5-24C79F8A39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5" r="1678"/>
          <a:stretch/>
        </p:blipFill>
        <p:spPr>
          <a:xfrm>
            <a:off x="-8269406" y="-1"/>
            <a:ext cx="7903282" cy="6857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spw tb">
            <a:extLst>
              <a:ext uri="{FF2B5EF4-FFF2-40B4-BE49-F238E27FC236}">
                <a16:creationId xmlns:a16="http://schemas.microsoft.com/office/drawing/2014/main" id="{BADEB512-04C3-1BE3-7E31-5C0C04B99A62}"/>
              </a:ext>
            </a:extLst>
          </p:cNvPr>
          <p:cNvSpPr txBox="1">
            <a:spLocks/>
          </p:cNvSpPr>
          <p:nvPr/>
        </p:nvSpPr>
        <p:spPr>
          <a:xfrm>
            <a:off x="12581159" y="2418408"/>
            <a:ext cx="3721032" cy="3727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Hammersmith One" panose="02010703030501060504" pitchFamily="2" charset="0"/>
              </a:rPr>
              <a:t>Ein </a:t>
            </a:r>
            <a:r>
              <a:rPr lang="de-DE" sz="2000" dirty="0">
                <a:latin typeface="Hammersmith One" panose="02010703030501060504" pitchFamily="2" charset="0"/>
              </a:rPr>
              <a:t>Spendenlauf</a:t>
            </a:r>
          </a:p>
          <a:p>
            <a:pPr marL="72000"/>
            <a:r>
              <a:rPr lang="en-US" sz="2000" dirty="0">
                <a:latin typeface="Hammersmith One" panose="02010703030501060504" pitchFamily="2" charset="0"/>
              </a:rPr>
              <a:t>Die </a:t>
            </a:r>
            <a:r>
              <a:rPr lang="de-DE" sz="2000" dirty="0">
                <a:latin typeface="Hammersmith One" panose="02010703030501060504" pitchFamily="2" charset="0"/>
              </a:rPr>
              <a:t>Einnahmen</a:t>
            </a:r>
            <a:r>
              <a:rPr lang="en-US" sz="2000" dirty="0">
                <a:latin typeface="Hammersmith One" panose="02010703030501060504" pitchFamily="2" charset="0"/>
              </a:rPr>
              <a:t> </a:t>
            </a:r>
            <a:r>
              <a:rPr lang="de-DE" sz="2000" dirty="0">
                <a:latin typeface="Hammersmith One" panose="02010703030501060504" pitchFamily="2" charset="0"/>
              </a:rPr>
              <a:t>betragen</a:t>
            </a:r>
            <a:r>
              <a:rPr lang="en-US" sz="2000" dirty="0">
                <a:latin typeface="Hammersmith One" panose="02010703030501060504" pitchFamily="2" charset="0"/>
              </a:rPr>
              <a:t> </a:t>
            </a:r>
            <a:r>
              <a:rPr lang="de-DE" sz="2000" dirty="0">
                <a:latin typeface="Hammersmith One" panose="02010703030501060504" pitchFamily="2" charset="0"/>
              </a:rPr>
              <a:t>meistens</a:t>
            </a:r>
            <a:r>
              <a:rPr lang="en-US" sz="2000" dirty="0">
                <a:latin typeface="Hammersmith One" panose="02010703030501060504" pitchFamily="2" charset="0"/>
              </a:rPr>
              <a:t> </a:t>
            </a:r>
            <a:r>
              <a:rPr lang="de-DE" sz="2000" dirty="0">
                <a:latin typeface="Hammersmith One" panose="02010703030501060504" pitchFamily="2" charset="0"/>
              </a:rPr>
              <a:t>mehr</a:t>
            </a:r>
            <a:r>
              <a:rPr lang="en-US" sz="2000" dirty="0">
                <a:latin typeface="Hammersmith One" panose="02010703030501060504" pitchFamily="2" charset="0"/>
              </a:rPr>
              <a:t> </a:t>
            </a:r>
            <a:r>
              <a:rPr lang="de-DE" sz="2000" dirty="0">
                <a:latin typeface="Hammersmith One" panose="02010703030501060504" pitchFamily="2" charset="0"/>
              </a:rPr>
              <a:t>als</a:t>
            </a:r>
            <a:r>
              <a:rPr lang="en-US" sz="2000" dirty="0">
                <a:latin typeface="Hammersmith One" panose="02010703030501060504" pitchFamily="2" charset="0"/>
              </a:rPr>
              <a:t> </a:t>
            </a:r>
            <a:r>
              <a:rPr lang="en-US" sz="2000" dirty="0">
                <a:highlight>
                  <a:srgbClr val="FFFF00"/>
                </a:highlight>
                <a:latin typeface="Hammersmith One" panose="02010703030501060504" pitchFamily="2" charset="0"/>
              </a:rPr>
              <a:t>15.000€</a:t>
            </a:r>
          </a:p>
          <a:p>
            <a:pPr marL="252000"/>
            <a:r>
              <a:rPr lang="de-DE" sz="2000" dirty="0">
                <a:latin typeface="Hammersmith One" panose="02010703030501060504" pitchFamily="2" charset="0"/>
              </a:rPr>
              <a:t>Die Hälfte des Geldes wird an </a:t>
            </a:r>
            <a:r>
              <a:rPr lang="de-DE" sz="2000" dirty="0">
                <a:highlight>
                  <a:srgbClr val="FFFF00"/>
                </a:highlight>
                <a:latin typeface="Hammersmith One" panose="02010703030501060504" pitchFamily="2" charset="0"/>
              </a:rPr>
              <a:t>Hilfsorganisationen</a:t>
            </a:r>
            <a:r>
              <a:rPr lang="de-DE" sz="2000" dirty="0">
                <a:latin typeface="Hammersmith One" panose="02010703030501060504" pitchFamily="2" charset="0"/>
              </a:rPr>
              <a:t> gespendet,</a:t>
            </a:r>
          </a:p>
          <a:p>
            <a:pPr marL="252000"/>
            <a:r>
              <a:rPr lang="en-US" sz="2000">
                <a:latin typeface="Hammersmith One" panose="02010703030501060504" pitchFamily="2" charset="0"/>
              </a:rPr>
              <a:t>2021: </a:t>
            </a:r>
            <a:r>
              <a:rPr lang="de-DE" sz="2000" dirty="0">
                <a:latin typeface="Hammersmith One" panose="02010703030501060504" pitchFamily="2" charset="0"/>
              </a:rPr>
              <a:t>schafften wir es </a:t>
            </a:r>
            <a:r>
              <a:rPr lang="de-DE" sz="2000" dirty="0">
                <a:highlight>
                  <a:srgbClr val="FFFF00"/>
                </a:highlight>
                <a:latin typeface="Hammersmith One" panose="02010703030501060504" pitchFamily="2" charset="0"/>
              </a:rPr>
              <a:t>9000€</a:t>
            </a:r>
            <a:r>
              <a:rPr lang="de-DE" sz="2000" dirty="0">
                <a:latin typeface="Hammersmith One" panose="02010703030501060504" pitchFamily="2" charset="0"/>
              </a:rPr>
              <a:t> an eine Kinder-Hilfsorganisation zu spenden</a:t>
            </a:r>
            <a:endParaRPr lang="de-DE" sz="2000">
              <a:latin typeface="Hammersmith One" panose="02010703030501060504" pitchFamily="2" charset="0"/>
            </a:endParaRPr>
          </a:p>
          <a:p>
            <a:pPr marL="252000"/>
            <a:r>
              <a:rPr lang="de-DE" sz="2000">
                <a:highlight>
                  <a:srgbClr val="FFFF00"/>
                </a:highlight>
                <a:latin typeface="Hammersmith One" panose="02010703030501060504" pitchFamily="2" charset="0"/>
              </a:rPr>
              <a:t>1.000</a:t>
            </a:r>
            <a:r>
              <a:rPr lang="de-DE" sz="2000">
                <a:latin typeface="Hammersmith One" panose="02010703030501060504" pitchFamily="2" charset="0"/>
              </a:rPr>
              <a:t>€ </a:t>
            </a:r>
            <a:r>
              <a:rPr lang="de-DE" sz="2000" dirty="0">
                <a:latin typeface="Hammersmith One" panose="02010703030501060504" pitchFamily="2" charset="0"/>
              </a:rPr>
              <a:t>gingen an hilfsbedürftige Ukrainer,</a:t>
            </a:r>
            <a:endParaRPr lang="de-DE" sz="2000">
              <a:latin typeface="Hammersmith One" panose="02010703030501060504" pitchFamily="2" charset="0"/>
            </a:endParaRPr>
          </a:p>
          <a:p>
            <a:pPr marL="252000"/>
            <a:r>
              <a:rPr lang="de-DE" sz="2000">
                <a:latin typeface="Hammersmith One" panose="02010703030501060504" pitchFamily="2" charset="0"/>
              </a:rPr>
              <a:t>2022: </a:t>
            </a:r>
            <a:r>
              <a:rPr lang="de-DE" sz="2000" dirty="0">
                <a:latin typeface="Hammersmith One" panose="02010703030501060504" pitchFamily="2" charset="0"/>
              </a:rPr>
              <a:t>haben wir </a:t>
            </a:r>
            <a:r>
              <a:rPr lang="de-DE" sz="2000">
                <a:highlight>
                  <a:srgbClr val="FFFF00"/>
                </a:highlight>
                <a:latin typeface="Hammersmith One" panose="02010703030501060504" pitchFamily="2" charset="0"/>
              </a:rPr>
              <a:t>7.500</a:t>
            </a:r>
            <a:r>
              <a:rPr lang="de-DE" sz="2000" dirty="0">
                <a:highlight>
                  <a:srgbClr val="FFFF00"/>
                </a:highlight>
                <a:latin typeface="Hammersmith One" panose="02010703030501060504" pitchFamily="2" charset="0"/>
              </a:rPr>
              <a:t>€</a:t>
            </a:r>
            <a:r>
              <a:rPr lang="de-DE" sz="2000">
                <a:latin typeface="Hammersmith One" panose="02010703030501060504" pitchFamily="2" charset="0"/>
              </a:rPr>
              <a:t> </a:t>
            </a:r>
            <a:r>
              <a:rPr lang="de-DE" sz="2000" dirty="0">
                <a:latin typeface="Hammersmith One" panose="02010703030501060504" pitchFamily="2" charset="0"/>
              </a:rPr>
              <a:t>an eine Brunnenbau-Organisation gespendet, um Brunnen </a:t>
            </a:r>
            <a:r>
              <a:rPr lang="de-DE" sz="2000">
                <a:latin typeface="Hammersmith One" panose="02010703030501060504" pitchFamily="2" charset="0"/>
              </a:rPr>
              <a:t>in </a:t>
            </a:r>
            <a:r>
              <a:rPr lang="de-DE" sz="2000" dirty="0">
                <a:latin typeface="Hammersmith One" panose="02010703030501060504" pitchFamily="2" charset="0"/>
              </a:rPr>
              <a:t>Afrika bauen zu können</a:t>
            </a:r>
            <a:endParaRPr lang="en-US" sz="2000" dirty="0">
              <a:latin typeface="Hammersmith One" panose="02010703030501060504" pitchFamily="2" charset="0"/>
            </a:endParaRPr>
          </a:p>
        </p:txBody>
      </p:sp>
      <p:sp>
        <p:nvSpPr>
          <p:cNvPr id="18" name="spw title">
            <a:extLst>
              <a:ext uri="{FF2B5EF4-FFF2-40B4-BE49-F238E27FC236}">
                <a16:creationId xmlns:a16="http://schemas.microsoft.com/office/drawing/2014/main" id="{0009D498-3F7B-BB41-E51B-24BB7B152D94}"/>
              </a:ext>
            </a:extLst>
          </p:cNvPr>
          <p:cNvSpPr txBox="1">
            <a:spLocks/>
          </p:cNvSpPr>
          <p:nvPr/>
        </p:nvSpPr>
        <p:spPr>
          <a:xfrm>
            <a:off x="12581159" y="489507"/>
            <a:ext cx="3091607" cy="16554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b="1">
                <a:solidFill>
                  <a:srgbClr val="FF0000"/>
                </a:solidFill>
                <a:latin typeface="Hammersmith One" panose="02010703030501060504" pitchFamily="2" charset="0"/>
              </a:rPr>
              <a:t>Sponsored Walk</a:t>
            </a:r>
            <a:endParaRPr lang="de-DE" sz="4000" b="1" dirty="0">
              <a:solidFill>
                <a:srgbClr val="FF0000"/>
              </a:solidFill>
              <a:latin typeface="Hammersmith One" panose="02010703030501060504" pitchFamily="2" charset="0"/>
            </a:endParaRPr>
          </a:p>
        </p:txBody>
      </p:sp>
      <p:pic>
        <p:nvPicPr>
          <p:cNvPr id="2" name="bg f12" descr="Stadt Dormagen: Nachrichten-Archiv &quot;Lokale Schulmeldungen&quot; - Dormago.de">
            <a:extLst>
              <a:ext uri="{FF2B5EF4-FFF2-40B4-BE49-F238E27FC236}">
                <a16:creationId xmlns:a16="http://schemas.microsoft.com/office/drawing/2014/main" id="{562C37F3-3E2C-6145-4A1A-E3007EA06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2"/>
          <a:stretch/>
        </p:blipFill>
        <p:spPr bwMode="auto">
          <a:xfrm>
            <a:off x="-32903" y="-35567"/>
            <a:ext cx="12239736" cy="695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b f12">
            <a:extLst>
              <a:ext uri="{FF2B5EF4-FFF2-40B4-BE49-F238E27FC236}">
                <a16:creationId xmlns:a16="http://schemas.microsoft.com/office/drawing/2014/main" id="{1ACE4A27-8A6B-0E99-BC9C-450A854BCADF}"/>
              </a:ext>
            </a:extLst>
          </p:cNvPr>
          <p:cNvSpPr txBox="1"/>
          <p:nvPr/>
        </p:nvSpPr>
        <p:spPr>
          <a:xfrm>
            <a:off x="-48878" y="-35567"/>
            <a:ext cx="12239736" cy="6951903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4599869" y="5072140"/>
                </a:moveTo>
                <a:cubicBezTo>
                  <a:pt x="4648481" y="5072140"/>
                  <a:pt x="4685301" y="5079214"/>
                  <a:pt x="4710332" y="5093362"/>
                </a:cubicBezTo>
                <a:cubicBezTo>
                  <a:pt x="4737177" y="5108961"/>
                  <a:pt x="4750600" y="5135987"/>
                  <a:pt x="4750600" y="5174441"/>
                </a:cubicBezTo>
                <a:cubicBezTo>
                  <a:pt x="4750600" y="5212894"/>
                  <a:pt x="4737721" y="5241734"/>
                  <a:pt x="4711965" y="5260961"/>
                </a:cubicBezTo>
                <a:cubicBezTo>
                  <a:pt x="4699993" y="5269668"/>
                  <a:pt x="4685846" y="5276107"/>
                  <a:pt x="4669521" y="5280279"/>
                </a:cubicBezTo>
                <a:cubicBezTo>
                  <a:pt x="4653196" y="5284450"/>
                  <a:pt x="4633062" y="5286536"/>
                  <a:pt x="4609120" y="5286536"/>
                </a:cubicBezTo>
                <a:cubicBezTo>
                  <a:pt x="4585178" y="5286536"/>
                  <a:pt x="4564318" y="5285267"/>
                  <a:pt x="4546543" y="5282727"/>
                </a:cubicBezTo>
                <a:lnTo>
                  <a:pt x="4546543" y="5074861"/>
                </a:lnTo>
                <a:cubicBezTo>
                  <a:pt x="4563592" y="5073047"/>
                  <a:pt x="4581369" y="5072140"/>
                  <a:pt x="4599869" y="5072140"/>
                </a:cubicBezTo>
                <a:close/>
                <a:moveTo>
                  <a:pt x="3390194" y="5072140"/>
                </a:moveTo>
                <a:cubicBezTo>
                  <a:pt x="3438805" y="5072140"/>
                  <a:pt x="3475626" y="5079214"/>
                  <a:pt x="3500657" y="5093362"/>
                </a:cubicBezTo>
                <a:cubicBezTo>
                  <a:pt x="3527502" y="5108961"/>
                  <a:pt x="3540925" y="5135987"/>
                  <a:pt x="3540925" y="5174441"/>
                </a:cubicBezTo>
                <a:cubicBezTo>
                  <a:pt x="3540925" y="5212894"/>
                  <a:pt x="3528046" y="5241734"/>
                  <a:pt x="3502290" y="5260961"/>
                </a:cubicBezTo>
                <a:cubicBezTo>
                  <a:pt x="3490318" y="5269668"/>
                  <a:pt x="3476171" y="5276107"/>
                  <a:pt x="3459846" y="5280279"/>
                </a:cubicBezTo>
                <a:cubicBezTo>
                  <a:pt x="3443521" y="5284450"/>
                  <a:pt x="3423388" y="5286536"/>
                  <a:pt x="3399445" y="5286536"/>
                </a:cubicBezTo>
                <a:cubicBezTo>
                  <a:pt x="3375502" y="5286536"/>
                  <a:pt x="3354643" y="5285267"/>
                  <a:pt x="3336867" y="5282727"/>
                </a:cubicBezTo>
                <a:lnTo>
                  <a:pt x="3336867" y="5074861"/>
                </a:lnTo>
                <a:cubicBezTo>
                  <a:pt x="3353917" y="5073047"/>
                  <a:pt x="3371693" y="5072140"/>
                  <a:pt x="3390194" y="5072140"/>
                </a:cubicBezTo>
                <a:close/>
                <a:moveTo>
                  <a:pt x="1248204" y="4957324"/>
                </a:moveTo>
                <a:lnTo>
                  <a:pt x="1248204" y="5640780"/>
                </a:lnTo>
                <a:cubicBezTo>
                  <a:pt x="1248204" y="5655291"/>
                  <a:pt x="1247116" y="5668713"/>
                  <a:pt x="1244939" y="5681047"/>
                </a:cubicBezTo>
                <a:lnTo>
                  <a:pt x="1386963" y="5681047"/>
                </a:lnTo>
                <a:lnTo>
                  <a:pt x="1386963" y="5245181"/>
                </a:lnTo>
                <a:lnTo>
                  <a:pt x="1671011" y="5681047"/>
                </a:lnTo>
                <a:lnTo>
                  <a:pt x="1784195" y="5681047"/>
                </a:lnTo>
                <a:lnTo>
                  <a:pt x="1784195" y="5005209"/>
                </a:lnTo>
                <a:cubicBezTo>
                  <a:pt x="1784195" y="4987797"/>
                  <a:pt x="1785102" y="4971835"/>
                  <a:pt x="1786916" y="4957324"/>
                </a:cubicBezTo>
                <a:lnTo>
                  <a:pt x="1639994" y="4957324"/>
                </a:lnTo>
                <a:cubicBezTo>
                  <a:pt x="1643622" y="4962040"/>
                  <a:pt x="1645436" y="4974374"/>
                  <a:pt x="1645436" y="4994326"/>
                </a:cubicBezTo>
                <a:lnTo>
                  <a:pt x="1645436" y="5411147"/>
                </a:lnTo>
                <a:lnTo>
                  <a:pt x="1357035" y="4957324"/>
                </a:lnTo>
                <a:close/>
                <a:moveTo>
                  <a:pt x="8212341" y="4954059"/>
                </a:moveTo>
                <a:lnTo>
                  <a:pt x="8212341" y="5684312"/>
                </a:lnTo>
                <a:cubicBezTo>
                  <a:pt x="8229754" y="5682135"/>
                  <a:pt x="8265124" y="5681047"/>
                  <a:pt x="8318451" y="5681047"/>
                </a:cubicBezTo>
                <a:lnTo>
                  <a:pt x="8370146" y="5681047"/>
                </a:lnTo>
                <a:cubicBezTo>
                  <a:pt x="8453945" y="5681047"/>
                  <a:pt x="8513621" y="5682317"/>
                  <a:pt x="8549171" y="5684856"/>
                </a:cubicBezTo>
                <a:lnTo>
                  <a:pt x="8549171" y="5679415"/>
                </a:lnTo>
                <a:cubicBezTo>
                  <a:pt x="8549171" y="5676150"/>
                  <a:pt x="8550441" y="5632073"/>
                  <a:pt x="8552981" y="5547186"/>
                </a:cubicBezTo>
                <a:cubicBezTo>
                  <a:pt x="8533391" y="5549362"/>
                  <a:pt x="8507272" y="5550450"/>
                  <a:pt x="8474623" y="5550450"/>
                </a:cubicBezTo>
                <a:lnTo>
                  <a:pt x="8361983" y="5550450"/>
                </a:lnTo>
                <a:lnTo>
                  <a:pt x="8361983" y="4955147"/>
                </a:lnTo>
                <a:cubicBezTo>
                  <a:pt x="8325706" y="4956598"/>
                  <a:pt x="8293874" y="4957324"/>
                  <a:pt x="8266485" y="4957324"/>
                </a:cubicBezTo>
                <a:cubicBezTo>
                  <a:pt x="8239095" y="4957324"/>
                  <a:pt x="8221048" y="4956236"/>
                  <a:pt x="8212341" y="4954059"/>
                </a:cubicBezTo>
                <a:close/>
                <a:moveTo>
                  <a:pt x="9079018" y="4952971"/>
                </a:moveTo>
                <a:cubicBezTo>
                  <a:pt x="8997758" y="4955873"/>
                  <a:pt x="8915591" y="4957324"/>
                  <a:pt x="8832517" y="4957324"/>
                </a:cubicBezTo>
                <a:cubicBezTo>
                  <a:pt x="8802770" y="4957324"/>
                  <a:pt x="8775200" y="4956961"/>
                  <a:pt x="8749806" y="4956236"/>
                </a:cubicBezTo>
                <a:lnTo>
                  <a:pt x="8711715" y="4955147"/>
                </a:lnTo>
                <a:cubicBezTo>
                  <a:pt x="8699744" y="4954785"/>
                  <a:pt x="8688861" y="4954240"/>
                  <a:pt x="8679066" y="4953515"/>
                </a:cubicBezTo>
                <a:lnTo>
                  <a:pt x="8679066" y="5681047"/>
                </a:lnTo>
                <a:lnTo>
                  <a:pt x="9086637" y="5681047"/>
                </a:lnTo>
                <a:lnTo>
                  <a:pt x="9092078" y="5544465"/>
                </a:lnTo>
                <a:lnTo>
                  <a:pt x="9089901" y="5543921"/>
                </a:lnTo>
                <a:cubicBezTo>
                  <a:pt x="9081195" y="5548274"/>
                  <a:pt x="9065596" y="5550450"/>
                  <a:pt x="9043104" y="5550450"/>
                </a:cubicBezTo>
                <a:lnTo>
                  <a:pt x="8821090" y="5550450"/>
                </a:lnTo>
                <a:lnTo>
                  <a:pt x="8821090" y="5354556"/>
                </a:lnTo>
                <a:lnTo>
                  <a:pt x="8956040" y="5354556"/>
                </a:lnTo>
                <a:cubicBezTo>
                  <a:pt x="8983610" y="5354556"/>
                  <a:pt x="9006102" y="5355462"/>
                  <a:pt x="9023515" y="5357276"/>
                </a:cubicBezTo>
                <a:lnTo>
                  <a:pt x="9021882" y="5222871"/>
                </a:lnTo>
                <a:cubicBezTo>
                  <a:pt x="9013901" y="5225047"/>
                  <a:pt x="8989959" y="5226135"/>
                  <a:pt x="8950054" y="5226135"/>
                </a:cubicBezTo>
                <a:lnTo>
                  <a:pt x="8821090" y="5226135"/>
                </a:lnTo>
                <a:lnTo>
                  <a:pt x="8821090" y="5087376"/>
                </a:lnTo>
                <a:lnTo>
                  <a:pt x="8992498" y="5087376"/>
                </a:lnTo>
                <a:cubicBezTo>
                  <a:pt x="9027324" y="5087376"/>
                  <a:pt x="9054169" y="5090097"/>
                  <a:pt x="9073033" y="5095539"/>
                </a:cubicBezTo>
                <a:lnTo>
                  <a:pt x="9074121" y="5093906"/>
                </a:lnTo>
                <a:cubicBezTo>
                  <a:pt x="9073395" y="5091004"/>
                  <a:pt x="9073033" y="5086651"/>
                  <a:pt x="9073033" y="5080847"/>
                </a:cubicBezTo>
                <a:cubicBezTo>
                  <a:pt x="9073033" y="5027520"/>
                  <a:pt x="9075028" y="4984894"/>
                  <a:pt x="9079018" y="4952971"/>
                </a:cubicBezTo>
                <a:close/>
                <a:moveTo>
                  <a:pt x="7615768" y="4952971"/>
                </a:moveTo>
                <a:cubicBezTo>
                  <a:pt x="7598356" y="4955873"/>
                  <a:pt x="7576317" y="4957324"/>
                  <a:pt x="7549654" y="4957324"/>
                </a:cubicBezTo>
                <a:cubicBezTo>
                  <a:pt x="7522990" y="4957324"/>
                  <a:pt x="7494604" y="4956417"/>
                  <a:pt x="7464494" y="4954603"/>
                </a:cubicBezTo>
                <a:lnTo>
                  <a:pt x="7464494" y="5415501"/>
                </a:lnTo>
                <a:cubicBezTo>
                  <a:pt x="7464494" y="5508369"/>
                  <a:pt x="7493697" y="5579472"/>
                  <a:pt x="7552103" y="5628808"/>
                </a:cubicBezTo>
                <a:cubicBezTo>
                  <a:pt x="7604341" y="5672703"/>
                  <a:pt x="7672723" y="5694651"/>
                  <a:pt x="7757248" y="5694651"/>
                </a:cubicBezTo>
                <a:cubicBezTo>
                  <a:pt x="7834518" y="5694651"/>
                  <a:pt x="7898728" y="5669076"/>
                  <a:pt x="7949878" y="5617925"/>
                </a:cubicBezTo>
                <a:cubicBezTo>
                  <a:pt x="8003931" y="5563873"/>
                  <a:pt x="8030957" y="5492226"/>
                  <a:pt x="8030957" y="5402985"/>
                </a:cubicBezTo>
                <a:lnTo>
                  <a:pt x="8030957" y="4952971"/>
                </a:lnTo>
                <a:cubicBezTo>
                  <a:pt x="8014270" y="4955873"/>
                  <a:pt x="7998308" y="4957324"/>
                  <a:pt x="7983072" y="4957324"/>
                </a:cubicBezTo>
                <a:lnTo>
                  <a:pt x="7937907" y="4957324"/>
                </a:lnTo>
                <a:cubicBezTo>
                  <a:pt x="7923033" y="4957324"/>
                  <a:pt x="7904351" y="4956417"/>
                  <a:pt x="7881859" y="4954603"/>
                </a:cubicBezTo>
                <a:lnTo>
                  <a:pt x="7881859" y="5395367"/>
                </a:lnTo>
                <a:cubicBezTo>
                  <a:pt x="7881859" y="5426928"/>
                  <a:pt x="7878413" y="5453410"/>
                  <a:pt x="7871520" y="5474813"/>
                </a:cubicBezTo>
                <a:cubicBezTo>
                  <a:pt x="7852294" y="5534307"/>
                  <a:pt x="7813659" y="5564054"/>
                  <a:pt x="7755616" y="5564054"/>
                </a:cubicBezTo>
                <a:cubicBezTo>
                  <a:pt x="7716437" y="5564054"/>
                  <a:pt x="7683788" y="5552446"/>
                  <a:pt x="7657668" y="5529229"/>
                </a:cubicBezTo>
                <a:cubicBezTo>
                  <a:pt x="7629735" y="5503835"/>
                  <a:pt x="7615768" y="5468283"/>
                  <a:pt x="7615768" y="5422575"/>
                </a:cubicBezTo>
                <a:close/>
                <a:moveTo>
                  <a:pt x="6873363" y="4952971"/>
                </a:moveTo>
                <a:cubicBezTo>
                  <a:pt x="6854499" y="4955873"/>
                  <a:pt x="6830737" y="4957324"/>
                  <a:pt x="6802079" y="4957324"/>
                </a:cubicBezTo>
                <a:lnTo>
                  <a:pt x="6779768" y="4957324"/>
                </a:lnTo>
                <a:cubicBezTo>
                  <a:pt x="6770336" y="4957324"/>
                  <a:pt x="6754374" y="4956417"/>
                  <a:pt x="6731883" y="4954603"/>
                </a:cubicBezTo>
                <a:lnTo>
                  <a:pt x="6731883" y="5681047"/>
                </a:lnTo>
                <a:lnTo>
                  <a:pt x="6749296" y="5681047"/>
                </a:lnTo>
                <a:cubicBezTo>
                  <a:pt x="6797181" y="5681047"/>
                  <a:pt x="6838537" y="5682135"/>
                  <a:pt x="6873363" y="5684312"/>
                </a:cubicBezTo>
                <a:lnTo>
                  <a:pt x="6873363" y="5373601"/>
                </a:lnTo>
                <a:lnTo>
                  <a:pt x="7129114" y="5373601"/>
                </a:lnTo>
                <a:lnTo>
                  <a:pt x="7129114" y="5681047"/>
                </a:lnTo>
                <a:lnTo>
                  <a:pt x="7167205" y="5681047"/>
                </a:lnTo>
                <a:cubicBezTo>
                  <a:pt x="7218718" y="5681047"/>
                  <a:pt x="7253181" y="5682135"/>
                  <a:pt x="7270594" y="5684312"/>
                </a:cubicBezTo>
                <a:lnTo>
                  <a:pt x="7270594" y="4952971"/>
                </a:lnTo>
                <a:cubicBezTo>
                  <a:pt x="7263339" y="4955873"/>
                  <a:pt x="7245472" y="4957324"/>
                  <a:pt x="7216995" y="4957324"/>
                </a:cubicBezTo>
                <a:cubicBezTo>
                  <a:pt x="7188518" y="4957324"/>
                  <a:pt x="7159224" y="4956417"/>
                  <a:pt x="7129114" y="4954603"/>
                </a:cubicBezTo>
                <a:lnTo>
                  <a:pt x="7129114" y="5243004"/>
                </a:lnTo>
                <a:lnTo>
                  <a:pt x="6873363" y="5243004"/>
                </a:lnTo>
                <a:close/>
                <a:moveTo>
                  <a:pt x="4240319" y="4952971"/>
                </a:moveTo>
                <a:cubicBezTo>
                  <a:pt x="4159059" y="4955873"/>
                  <a:pt x="4076892" y="4957324"/>
                  <a:pt x="3993818" y="4957324"/>
                </a:cubicBezTo>
                <a:cubicBezTo>
                  <a:pt x="3964071" y="4957324"/>
                  <a:pt x="3936501" y="4956961"/>
                  <a:pt x="3911107" y="4956236"/>
                </a:cubicBezTo>
                <a:lnTo>
                  <a:pt x="3873016" y="4955147"/>
                </a:lnTo>
                <a:cubicBezTo>
                  <a:pt x="3861045" y="4954785"/>
                  <a:pt x="3850162" y="4954240"/>
                  <a:pt x="3840367" y="4953515"/>
                </a:cubicBezTo>
                <a:lnTo>
                  <a:pt x="3840367" y="5681047"/>
                </a:lnTo>
                <a:lnTo>
                  <a:pt x="4247937" y="5681047"/>
                </a:lnTo>
                <a:lnTo>
                  <a:pt x="4253378" y="5544465"/>
                </a:lnTo>
                <a:lnTo>
                  <a:pt x="4251202" y="5543921"/>
                </a:lnTo>
                <a:cubicBezTo>
                  <a:pt x="4242496" y="5548274"/>
                  <a:pt x="4226897" y="5550450"/>
                  <a:pt x="4204405" y="5550450"/>
                </a:cubicBezTo>
                <a:lnTo>
                  <a:pt x="3982391" y="5550450"/>
                </a:lnTo>
                <a:lnTo>
                  <a:pt x="3982391" y="5354556"/>
                </a:lnTo>
                <a:lnTo>
                  <a:pt x="4117341" y="5354556"/>
                </a:lnTo>
                <a:cubicBezTo>
                  <a:pt x="4144911" y="5354556"/>
                  <a:pt x="4167403" y="5355462"/>
                  <a:pt x="4184816" y="5357276"/>
                </a:cubicBezTo>
                <a:lnTo>
                  <a:pt x="4183184" y="5222871"/>
                </a:lnTo>
                <a:cubicBezTo>
                  <a:pt x="4175202" y="5225047"/>
                  <a:pt x="4151260" y="5226135"/>
                  <a:pt x="4111355" y="5226135"/>
                </a:cubicBezTo>
                <a:lnTo>
                  <a:pt x="3982391" y="5226135"/>
                </a:lnTo>
                <a:lnTo>
                  <a:pt x="3982391" y="5087376"/>
                </a:lnTo>
                <a:lnTo>
                  <a:pt x="4153799" y="5087376"/>
                </a:lnTo>
                <a:cubicBezTo>
                  <a:pt x="4188625" y="5087376"/>
                  <a:pt x="4215470" y="5090097"/>
                  <a:pt x="4234333" y="5095539"/>
                </a:cubicBezTo>
                <a:lnTo>
                  <a:pt x="4235421" y="5093906"/>
                </a:lnTo>
                <a:cubicBezTo>
                  <a:pt x="4234696" y="5091004"/>
                  <a:pt x="4234333" y="5086651"/>
                  <a:pt x="4234333" y="5080847"/>
                </a:cubicBezTo>
                <a:cubicBezTo>
                  <a:pt x="4234333" y="5027520"/>
                  <a:pt x="4236328" y="4984894"/>
                  <a:pt x="4240319" y="4952971"/>
                </a:cubicBezTo>
                <a:close/>
                <a:moveTo>
                  <a:pt x="3030644" y="4952971"/>
                </a:moveTo>
                <a:cubicBezTo>
                  <a:pt x="2949384" y="4955873"/>
                  <a:pt x="2867217" y="4957324"/>
                  <a:pt x="2784143" y="4957324"/>
                </a:cubicBezTo>
                <a:cubicBezTo>
                  <a:pt x="2754396" y="4957324"/>
                  <a:pt x="2726826" y="4956961"/>
                  <a:pt x="2701432" y="4956236"/>
                </a:cubicBezTo>
                <a:lnTo>
                  <a:pt x="2663341" y="4955147"/>
                </a:lnTo>
                <a:cubicBezTo>
                  <a:pt x="2651370" y="4954785"/>
                  <a:pt x="2640486" y="4954240"/>
                  <a:pt x="2630692" y="4953515"/>
                </a:cubicBezTo>
                <a:lnTo>
                  <a:pt x="2630692" y="5681047"/>
                </a:lnTo>
                <a:lnTo>
                  <a:pt x="3038263" y="5681047"/>
                </a:lnTo>
                <a:lnTo>
                  <a:pt x="3043704" y="5544465"/>
                </a:lnTo>
                <a:lnTo>
                  <a:pt x="3041527" y="5543921"/>
                </a:lnTo>
                <a:cubicBezTo>
                  <a:pt x="3032821" y="5548274"/>
                  <a:pt x="3017221" y="5550450"/>
                  <a:pt x="2994730" y="5550450"/>
                </a:cubicBezTo>
                <a:lnTo>
                  <a:pt x="2772716" y="5550450"/>
                </a:lnTo>
                <a:lnTo>
                  <a:pt x="2772716" y="5354556"/>
                </a:lnTo>
                <a:lnTo>
                  <a:pt x="2907665" y="5354556"/>
                </a:lnTo>
                <a:cubicBezTo>
                  <a:pt x="2935236" y="5354556"/>
                  <a:pt x="2957728" y="5355462"/>
                  <a:pt x="2975141" y="5357276"/>
                </a:cubicBezTo>
                <a:lnTo>
                  <a:pt x="2973508" y="5222871"/>
                </a:lnTo>
                <a:cubicBezTo>
                  <a:pt x="2965527" y="5225047"/>
                  <a:pt x="2941584" y="5226135"/>
                  <a:pt x="2901680" y="5226135"/>
                </a:cubicBezTo>
                <a:lnTo>
                  <a:pt x="2772716" y="5226135"/>
                </a:lnTo>
                <a:lnTo>
                  <a:pt x="2772716" y="5087376"/>
                </a:lnTo>
                <a:lnTo>
                  <a:pt x="2944124" y="5087376"/>
                </a:lnTo>
                <a:cubicBezTo>
                  <a:pt x="2978950" y="5087376"/>
                  <a:pt x="3005795" y="5090097"/>
                  <a:pt x="3024659" y="5095539"/>
                </a:cubicBezTo>
                <a:lnTo>
                  <a:pt x="3025747" y="5093906"/>
                </a:lnTo>
                <a:cubicBezTo>
                  <a:pt x="3025022" y="5091004"/>
                  <a:pt x="3024659" y="5086651"/>
                  <a:pt x="3024659" y="5080847"/>
                </a:cubicBezTo>
                <a:cubicBezTo>
                  <a:pt x="3024659" y="5027520"/>
                  <a:pt x="3026654" y="4984894"/>
                  <a:pt x="3030644" y="4952971"/>
                </a:cubicBezTo>
                <a:close/>
                <a:moveTo>
                  <a:pt x="643469" y="4952971"/>
                </a:moveTo>
                <a:cubicBezTo>
                  <a:pt x="626056" y="4955873"/>
                  <a:pt x="604018" y="4957324"/>
                  <a:pt x="577354" y="4957324"/>
                </a:cubicBezTo>
                <a:cubicBezTo>
                  <a:pt x="550691" y="4957324"/>
                  <a:pt x="522304" y="4956417"/>
                  <a:pt x="492195" y="4954603"/>
                </a:cubicBezTo>
                <a:lnTo>
                  <a:pt x="492195" y="5415501"/>
                </a:lnTo>
                <a:cubicBezTo>
                  <a:pt x="492195" y="5508369"/>
                  <a:pt x="521397" y="5579472"/>
                  <a:pt x="579803" y="5628808"/>
                </a:cubicBezTo>
                <a:cubicBezTo>
                  <a:pt x="632042" y="5672703"/>
                  <a:pt x="700423" y="5694651"/>
                  <a:pt x="784949" y="5694651"/>
                </a:cubicBezTo>
                <a:cubicBezTo>
                  <a:pt x="862218" y="5694651"/>
                  <a:pt x="926428" y="5669076"/>
                  <a:pt x="977579" y="5617925"/>
                </a:cubicBezTo>
                <a:cubicBezTo>
                  <a:pt x="1031631" y="5563873"/>
                  <a:pt x="1058657" y="5492226"/>
                  <a:pt x="1058657" y="5402985"/>
                </a:cubicBezTo>
                <a:lnTo>
                  <a:pt x="1058657" y="4952971"/>
                </a:lnTo>
                <a:cubicBezTo>
                  <a:pt x="1041970" y="4955873"/>
                  <a:pt x="1026008" y="4957324"/>
                  <a:pt x="1010772" y="4957324"/>
                </a:cubicBezTo>
                <a:lnTo>
                  <a:pt x="965608" y="4957324"/>
                </a:lnTo>
                <a:cubicBezTo>
                  <a:pt x="950734" y="4957324"/>
                  <a:pt x="932051" y="4956417"/>
                  <a:pt x="909560" y="4954603"/>
                </a:cubicBezTo>
                <a:lnTo>
                  <a:pt x="909560" y="5395367"/>
                </a:lnTo>
                <a:cubicBezTo>
                  <a:pt x="909560" y="5426928"/>
                  <a:pt x="906113" y="5453410"/>
                  <a:pt x="899221" y="5474813"/>
                </a:cubicBezTo>
                <a:cubicBezTo>
                  <a:pt x="879994" y="5534307"/>
                  <a:pt x="841359" y="5564054"/>
                  <a:pt x="783316" y="5564054"/>
                </a:cubicBezTo>
                <a:cubicBezTo>
                  <a:pt x="744137" y="5564054"/>
                  <a:pt x="711488" y="5552446"/>
                  <a:pt x="685369" y="5529229"/>
                </a:cubicBezTo>
                <a:cubicBezTo>
                  <a:pt x="657435" y="5503835"/>
                  <a:pt x="643469" y="5468283"/>
                  <a:pt x="643469" y="5422575"/>
                </a:cubicBezTo>
                <a:close/>
                <a:moveTo>
                  <a:pt x="6403056" y="4943720"/>
                </a:moveTo>
                <a:cubicBezTo>
                  <a:pt x="6276087" y="4943720"/>
                  <a:pt x="6179228" y="4977639"/>
                  <a:pt x="6112479" y="5045477"/>
                </a:cubicBezTo>
                <a:cubicBezTo>
                  <a:pt x="6046455" y="5112952"/>
                  <a:pt x="6013443" y="5205276"/>
                  <a:pt x="6013443" y="5322451"/>
                </a:cubicBezTo>
                <a:cubicBezTo>
                  <a:pt x="6013443" y="5433095"/>
                  <a:pt x="6043553" y="5521973"/>
                  <a:pt x="6103772" y="5589085"/>
                </a:cubicBezTo>
                <a:cubicBezTo>
                  <a:pt x="6166531" y="5659462"/>
                  <a:pt x="6253233" y="5694651"/>
                  <a:pt x="6363877" y="5694651"/>
                </a:cubicBezTo>
                <a:cubicBezTo>
                  <a:pt x="6457834" y="5694651"/>
                  <a:pt x="6532565" y="5671615"/>
                  <a:pt x="6588068" y="5625544"/>
                </a:cubicBezTo>
                <a:lnTo>
                  <a:pt x="6588068" y="5473181"/>
                </a:lnTo>
                <a:lnTo>
                  <a:pt x="6586436" y="5472092"/>
                </a:lnTo>
                <a:cubicBezTo>
                  <a:pt x="6575553" y="5487692"/>
                  <a:pt x="6562312" y="5500751"/>
                  <a:pt x="6546713" y="5511271"/>
                </a:cubicBezTo>
                <a:cubicBezTo>
                  <a:pt x="6503906" y="5540656"/>
                  <a:pt x="6448040" y="5555348"/>
                  <a:pt x="6379114" y="5555348"/>
                </a:cubicBezTo>
                <a:cubicBezTo>
                  <a:pt x="6318169" y="5555348"/>
                  <a:pt x="6269195" y="5537935"/>
                  <a:pt x="6232192" y="5503109"/>
                </a:cubicBezTo>
                <a:cubicBezTo>
                  <a:pt x="6187572" y="5461391"/>
                  <a:pt x="6165262" y="5397906"/>
                  <a:pt x="6165262" y="5312656"/>
                </a:cubicBezTo>
                <a:cubicBezTo>
                  <a:pt x="6165262" y="5239377"/>
                  <a:pt x="6182856" y="5182966"/>
                  <a:pt x="6218044" y="5143424"/>
                </a:cubicBezTo>
                <a:cubicBezTo>
                  <a:pt x="6236183" y="5123109"/>
                  <a:pt x="6259400" y="5107419"/>
                  <a:pt x="6287696" y="5096355"/>
                </a:cubicBezTo>
                <a:cubicBezTo>
                  <a:pt x="6315992" y="5085291"/>
                  <a:pt x="6344832" y="5079758"/>
                  <a:pt x="6374216" y="5079758"/>
                </a:cubicBezTo>
                <a:cubicBezTo>
                  <a:pt x="6403601" y="5079758"/>
                  <a:pt x="6427906" y="5081391"/>
                  <a:pt x="6447133" y="5084656"/>
                </a:cubicBezTo>
                <a:cubicBezTo>
                  <a:pt x="6512431" y="5094813"/>
                  <a:pt x="6555238" y="5115491"/>
                  <a:pt x="6575553" y="5146689"/>
                </a:cubicBezTo>
                <a:lnTo>
                  <a:pt x="6576641" y="5145601"/>
                </a:lnTo>
                <a:lnTo>
                  <a:pt x="6576641" y="4979090"/>
                </a:lnTo>
                <a:cubicBezTo>
                  <a:pt x="6528756" y="4955510"/>
                  <a:pt x="6470894" y="4943720"/>
                  <a:pt x="6403056" y="4943720"/>
                </a:cubicBezTo>
                <a:close/>
                <a:moveTo>
                  <a:pt x="5662578" y="4943720"/>
                </a:moveTo>
                <a:cubicBezTo>
                  <a:pt x="5584402" y="4943720"/>
                  <a:pt x="5522278" y="4964035"/>
                  <a:pt x="5476206" y="5004665"/>
                </a:cubicBezTo>
                <a:cubicBezTo>
                  <a:pt x="5430860" y="5044570"/>
                  <a:pt x="5408187" y="5096808"/>
                  <a:pt x="5408187" y="5161381"/>
                </a:cubicBezTo>
                <a:cubicBezTo>
                  <a:pt x="5408187" y="5223777"/>
                  <a:pt x="5425237" y="5272388"/>
                  <a:pt x="5459337" y="5307214"/>
                </a:cubicBezTo>
                <a:cubicBezTo>
                  <a:pt x="5478201" y="5326441"/>
                  <a:pt x="5503414" y="5342584"/>
                  <a:pt x="5534974" y="5355644"/>
                </a:cubicBezTo>
                <a:cubicBezTo>
                  <a:pt x="5566535" y="5368703"/>
                  <a:pt x="5607165" y="5377591"/>
                  <a:pt x="5656865" y="5382307"/>
                </a:cubicBezTo>
                <a:cubicBezTo>
                  <a:pt x="5706564" y="5387023"/>
                  <a:pt x="5741934" y="5396274"/>
                  <a:pt x="5762975" y="5410059"/>
                </a:cubicBezTo>
                <a:cubicBezTo>
                  <a:pt x="5773858" y="5416952"/>
                  <a:pt x="5781657" y="5425205"/>
                  <a:pt x="5786373" y="5434818"/>
                </a:cubicBezTo>
                <a:cubicBezTo>
                  <a:pt x="5791089" y="5444431"/>
                  <a:pt x="5793448" y="5456584"/>
                  <a:pt x="5793448" y="5471276"/>
                </a:cubicBezTo>
                <a:cubicBezTo>
                  <a:pt x="5793448" y="5485968"/>
                  <a:pt x="5789457" y="5499300"/>
                  <a:pt x="5781476" y="5511271"/>
                </a:cubicBezTo>
                <a:cubicBezTo>
                  <a:pt x="5757896" y="5546460"/>
                  <a:pt x="5709648" y="5564054"/>
                  <a:pt x="5636731" y="5564054"/>
                </a:cubicBezTo>
                <a:cubicBezTo>
                  <a:pt x="5534068" y="5564054"/>
                  <a:pt x="5460244" y="5525238"/>
                  <a:pt x="5415261" y="5447606"/>
                </a:cubicBezTo>
                <a:lnTo>
                  <a:pt x="5413084" y="5449238"/>
                </a:lnTo>
                <a:lnTo>
                  <a:pt x="5407099" y="5630985"/>
                </a:lnTo>
                <a:cubicBezTo>
                  <a:pt x="5422335" y="5641505"/>
                  <a:pt x="5440111" y="5650756"/>
                  <a:pt x="5460426" y="5658737"/>
                </a:cubicBezTo>
                <a:cubicBezTo>
                  <a:pt x="5522097" y="5682680"/>
                  <a:pt x="5584492" y="5694651"/>
                  <a:pt x="5647614" y="5694651"/>
                </a:cubicBezTo>
                <a:cubicBezTo>
                  <a:pt x="5725973" y="5694651"/>
                  <a:pt x="5790908" y="5676150"/>
                  <a:pt x="5842421" y="5639147"/>
                </a:cubicBezTo>
                <a:cubicBezTo>
                  <a:pt x="5902641" y="5595978"/>
                  <a:pt x="5932750" y="5534489"/>
                  <a:pt x="5932750" y="5454680"/>
                </a:cubicBezTo>
                <a:cubicBezTo>
                  <a:pt x="5932750" y="5393735"/>
                  <a:pt x="5914249" y="5346575"/>
                  <a:pt x="5877247" y="5313200"/>
                </a:cubicBezTo>
                <a:cubicBezTo>
                  <a:pt x="5857657" y="5295424"/>
                  <a:pt x="5832626" y="5280732"/>
                  <a:pt x="5802154" y="5269124"/>
                </a:cubicBezTo>
                <a:cubicBezTo>
                  <a:pt x="5771681" y="5257515"/>
                  <a:pt x="5731232" y="5248355"/>
                  <a:pt x="5680807" y="5241644"/>
                </a:cubicBezTo>
                <a:cubicBezTo>
                  <a:pt x="5630383" y="5234933"/>
                  <a:pt x="5594287" y="5223233"/>
                  <a:pt x="5572521" y="5206546"/>
                </a:cubicBezTo>
                <a:cubicBezTo>
                  <a:pt x="5555108" y="5192761"/>
                  <a:pt x="5546402" y="5172083"/>
                  <a:pt x="5546402" y="5144513"/>
                </a:cubicBezTo>
                <a:cubicBezTo>
                  <a:pt x="5546402" y="5123472"/>
                  <a:pt x="5556378" y="5106422"/>
                  <a:pt x="5576330" y="5093362"/>
                </a:cubicBezTo>
                <a:cubicBezTo>
                  <a:pt x="5585763" y="5087195"/>
                  <a:pt x="5597099" y="5082479"/>
                  <a:pt x="5610340" y="5079214"/>
                </a:cubicBezTo>
                <a:cubicBezTo>
                  <a:pt x="5623581" y="5075949"/>
                  <a:pt x="5639543" y="5074317"/>
                  <a:pt x="5658225" y="5074317"/>
                </a:cubicBezTo>
                <a:cubicBezTo>
                  <a:pt x="5676908" y="5074317"/>
                  <a:pt x="5696407" y="5076312"/>
                  <a:pt x="5716722" y="5080302"/>
                </a:cubicBezTo>
                <a:cubicBezTo>
                  <a:pt x="5781294" y="5092274"/>
                  <a:pt x="5827003" y="5118393"/>
                  <a:pt x="5853848" y="5158660"/>
                </a:cubicBezTo>
                <a:lnTo>
                  <a:pt x="5857657" y="5157572"/>
                </a:lnTo>
                <a:lnTo>
                  <a:pt x="5867996" y="4997591"/>
                </a:lnTo>
                <a:cubicBezTo>
                  <a:pt x="5809228" y="4961677"/>
                  <a:pt x="5740755" y="4943720"/>
                  <a:pt x="5662578" y="4943720"/>
                </a:cubicBezTo>
                <a:close/>
                <a:moveTo>
                  <a:pt x="4589530" y="4943720"/>
                </a:moveTo>
                <a:cubicBezTo>
                  <a:pt x="4515526" y="4943720"/>
                  <a:pt x="4453129" y="4946985"/>
                  <a:pt x="4402341" y="4953515"/>
                </a:cubicBezTo>
                <a:lnTo>
                  <a:pt x="4402341" y="5681047"/>
                </a:lnTo>
                <a:lnTo>
                  <a:pt x="4546543" y="5681047"/>
                </a:lnTo>
                <a:lnTo>
                  <a:pt x="4546543" y="5398088"/>
                </a:lnTo>
                <a:cubicBezTo>
                  <a:pt x="4570848" y="5399902"/>
                  <a:pt x="4589167" y="5400809"/>
                  <a:pt x="4601502" y="5400809"/>
                </a:cubicBezTo>
                <a:cubicBezTo>
                  <a:pt x="4613836" y="5400809"/>
                  <a:pt x="4625444" y="5400446"/>
                  <a:pt x="4636328" y="5399720"/>
                </a:cubicBezTo>
                <a:lnTo>
                  <a:pt x="4762571" y="5685400"/>
                </a:lnTo>
                <a:cubicBezTo>
                  <a:pt x="4838027" y="5679233"/>
                  <a:pt x="4893349" y="5679052"/>
                  <a:pt x="4928537" y="5684856"/>
                </a:cubicBezTo>
                <a:lnTo>
                  <a:pt x="4931258" y="5682135"/>
                </a:lnTo>
                <a:cubicBezTo>
                  <a:pt x="4919650" y="5673066"/>
                  <a:pt x="4902962" y="5644408"/>
                  <a:pt x="4881197" y="5596159"/>
                </a:cubicBezTo>
                <a:lnTo>
                  <a:pt x="4770189" y="5362174"/>
                </a:lnTo>
                <a:cubicBezTo>
                  <a:pt x="4789416" y="5352016"/>
                  <a:pt x="4806466" y="5340045"/>
                  <a:pt x="4821340" y="5326260"/>
                </a:cubicBezTo>
                <a:cubicBezTo>
                  <a:pt x="4866686" y="5283453"/>
                  <a:pt x="4889358" y="5231940"/>
                  <a:pt x="4889358" y="5171720"/>
                </a:cubicBezTo>
                <a:cubicBezTo>
                  <a:pt x="4889358" y="5094088"/>
                  <a:pt x="4864599" y="5036680"/>
                  <a:pt x="4815082" y="4999496"/>
                </a:cubicBezTo>
                <a:cubicBezTo>
                  <a:pt x="4765564" y="4962312"/>
                  <a:pt x="4690380" y="4943720"/>
                  <a:pt x="4589530" y="4943720"/>
                </a:cubicBezTo>
                <a:close/>
                <a:moveTo>
                  <a:pt x="3379855" y="4943720"/>
                </a:moveTo>
                <a:cubicBezTo>
                  <a:pt x="3305851" y="4943720"/>
                  <a:pt x="3243454" y="4946985"/>
                  <a:pt x="3192667" y="4953515"/>
                </a:cubicBezTo>
                <a:lnTo>
                  <a:pt x="3192667" y="5681047"/>
                </a:lnTo>
                <a:lnTo>
                  <a:pt x="3336867" y="5681047"/>
                </a:lnTo>
                <a:lnTo>
                  <a:pt x="3336867" y="5398088"/>
                </a:lnTo>
                <a:cubicBezTo>
                  <a:pt x="3361173" y="5399902"/>
                  <a:pt x="3379493" y="5400809"/>
                  <a:pt x="3391827" y="5400809"/>
                </a:cubicBezTo>
                <a:cubicBezTo>
                  <a:pt x="3404161" y="5400809"/>
                  <a:pt x="3415769" y="5400446"/>
                  <a:pt x="3426653" y="5399720"/>
                </a:cubicBezTo>
                <a:lnTo>
                  <a:pt x="3552896" y="5685400"/>
                </a:lnTo>
                <a:cubicBezTo>
                  <a:pt x="3628352" y="5679233"/>
                  <a:pt x="3683674" y="5679052"/>
                  <a:pt x="3718863" y="5684856"/>
                </a:cubicBezTo>
                <a:lnTo>
                  <a:pt x="3721583" y="5682135"/>
                </a:lnTo>
                <a:cubicBezTo>
                  <a:pt x="3709975" y="5673066"/>
                  <a:pt x="3693288" y="5644408"/>
                  <a:pt x="3671522" y="5596159"/>
                </a:cubicBezTo>
                <a:lnTo>
                  <a:pt x="3560515" y="5362174"/>
                </a:lnTo>
                <a:cubicBezTo>
                  <a:pt x="3579741" y="5352016"/>
                  <a:pt x="3596791" y="5340045"/>
                  <a:pt x="3611664" y="5326260"/>
                </a:cubicBezTo>
                <a:cubicBezTo>
                  <a:pt x="3657011" y="5283453"/>
                  <a:pt x="3679684" y="5231940"/>
                  <a:pt x="3679684" y="5171720"/>
                </a:cubicBezTo>
                <a:cubicBezTo>
                  <a:pt x="3679684" y="5094088"/>
                  <a:pt x="3654925" y="5036680"/>
                  <a:pt x="3605407" y="4999496"/>
                </a:cubicBezTo>
                <a:cubicBezTo>
                  <a:pt x="3555889" y="4962312"/>
                  <a:pt x="3480705" y="4943720"/>
                  <a:pt x="3379855" y="4943720"/>
                </a:cubicBezTo>
                <a:close/>
                <a:moveTo>
                  <a:pt x="2214529" y="4943720"/>
                </a:moveTo>
                <a:cubicBezTo>
                  <a:pt x="2136352" y="4943720"/>
                  <a:pt x="2074228" y="4964035"/>
                  <a:pt x="2028157" y="5004665"/>
                </a:cubicBezTo>
                <a:cubicBezTo>
                  <a:pt x="1982811" y="5044570"/>
                  <a:pt x="1960138" y="5096808"/>
                  <a:pt x="1960138" y="5161381"/>
                </a:cubicBezTo>
                <a:cubicBezTo>
                  <a:pt x="1960138" y="5223777"/>
                  <a:pt x="1977188" y="5272388"/>
                  <a:pt x="2011288" y="5307214"/>
                </a:cubicBezTo>
                <a:cubicBezTo>
                  <a:pt x="2030152" y="5326441"/>
                  <a:pt x="2055364" y="5342584"/>
                  <a:pt x="2086925" y="5355644"/>
                </a:cubicBezTo>
                <a:cubicBezTo>
                  <a:pt x="2118486" y="5368703"/>
                  <a:pt x="2159116" y="5377591"/>
                  <a:pt x="2208815" y="5382307"/>
                </a:cubicBezTo>
                <a:cubicBezTo>
                  <a:pt x="2258515" y="5387023"/>
                  <a:pt x="2293884" y="5396274"/>
                  <a:pt x="2314925" y="5410059"/>
                </a:cubicBezTo>
                <a:cubicBezTo>
                  <a:pt x="2325808" y="5416952"/>
                  <a:pt x="2333608" y="5425205"/>
                  <a:pt x="2338324" y="5434818"/>
                </a:cubicBezTo>
                <a:cubicBezTo>
                  <a:pt x="2343040" y="5444431"/>
                  <a:pt x="2345397" y="5456584"/>
                  <a:pt x="2345397" y="5471276"/>
                </a:cubicBezTo>
                <a:cubicBezTo>
                  <a:pt x="2345397" y="5485968"/>
                  <a:pt x="2341408" y="5499300"/>
                  <a:pt x="2333427" y="5511271"/>
                </a:cubicBezTo>
                <a:cubicBezTo>
                  <a:pt x="2309847" y="5546460"/>
                  <a:pt x="2261598" y="5564054"/>
                  <a:pt x="2188682" y="5564054"/>
                </a:cubicBezTo>
                <a:cubicBezTo>
                  <a:pt x="2086018" y="5564054"/>
                  <a:pt x="2012195" y="5525238"/>
                  <a:pt x="1967211" y="5447606"/>
                </a:cubicBezTo>
                <a:lnTo>
                  <a:pt x="1965035" y="5449238"/>
                </a:lnTo>
                <a:lnTo>
                  <a:pt x="1959049" y="5630985"/>
                </a:lnTo>
                <a:cubicBezTo>
                  <a:pt x="1974285" y="5641505"/>
                  <a:pt x="1992061" y="5650756"/>
                  <a:pt x="2012376" y="5658737"/>
                </a:cubicBezTo>
                <a:cubicBezTo>
                  <a:pt x="2074047" y="5682680"/>
                  <a:pt x="2136443" y="5694651"/>
                  <a:pt x="2199565" y="5694651"/>
                </a:cubicBezTo>
                <a:cubicBezTo>
                  <a:pt x="2277923" y="5694651"/>
                  <a:pt x="2342858" y="5676150"/>
                  <a:pt x="2394372" y="5639147"/>
                </a:cubicBezTo>
                <a:cubicBezTo>
                  <a:pt x="2454591" y="5595978"/>
                  <a:pt x="2484701" y="5534489"/>
                  <a:pt x="2484701" y="5454680"/>
                </a:cubicBezTo>
                <a:cubicBezTo>
                  <a:pt x="2484701" y="5393735"/>
                  <a:pt x="2466200" y="5346575"/>
                  <a:pt x="2429197" y="5313200"/>
                </a:cubicBezTo>
                <a:cubicBezTo>
                  <a:pt x="2409608" y="5295424"/>
                  <a:pt x="2384577" y="5280732"/>
                  <a:pt x="2354104" y="5269124"/>
                </a:cubicBezTo>
                <a:cubicBezTo>
                  <a:pt x="2323632" y="5257515"/>
                  <a:pt x="2283183" y="5248355"/>
                  <a:pt x="2232758" y="5241644"/>
                </a:cubicBezTo>
                <a:cubicBezTo>
                  <a:pt x="2182333" y="5234933"/>
                  <a:pt x="2146238" y="5223233"/>
                  <a:pt x="2124471" y="5206546"/>
                </a:cubicBezTo>
                <a:cubicBezTo>
                  <a:pt x="2107059" y="5192761"/>
                  <a:pt x="2098352" y="5172083"/>
                  <a:pt x="2098352" y="5144513"/>
                </a:cubicBezTo>
                <a:cubicBezTo>
                  <a:pt x="2098352" y="5123472"/>
                  <a:pt x="2108328" y="5106422"/>
                  <a:pt x="2128281" y="5093362"/>
                </a:cubicBezTo>
                <a:cubicBezTo>
                  <a:pt x="2137713" y="5087195"/>
                  <a:pt x="2149049" y="5082479"/>
                  <a:pt x="2162291" y="5079214"/>
                </a:cubicBezTo>
                <a:cubicBezTo>
                  <a:pt x="2175532" y="5075949"/>
                  <a:pt x="2191493" y="5074317"/>
                  <a:pt x="2210176" y="5074317"/>
                </a:cubicBezTo>
                <a:cubicBezTo>
                  <a:pt x="2228859" y="5074317"/>
                  <a:pt x="2248357" y="5076312"/>
                  <a:pt x="2268672" y="5080302"/>
                </a:cubicBezTo>
                <a:cubicBezTo>
                  <a:pt x="2333245" y="5092274"/>
                  <a:pt x="2378954" y="5118393"/>
                  <a:pt x="2405799" y="5158660"/>
                </a:cubicBezTo>
                <a:lnTo>
                  <a:pt x="2409608" y="5157572"/>
                </a:lnTo>
                <a:lnTo>
                  <a:pt x="2419947" y="4997591"/>
                </a:lnTo>
                <a:cubicBezTo>
                  <a:pt x="2361178" y="4961677"/>
                  <a:pt x="2292705" y="4943720"/>
                  <a:pt x="2214529" y="4943720"/>
                </a:cubicBezTo>
                <a:close/>
                <a:moveTo>
                  <a:pt x="721827" y="4004456"/>
                </a:moveTo>
                <a:cubicBezTo>
                  <a:pt x="835736" y="4004456"/>
                  <a:pt x="892691" y="4038013"/>
                  <a:pt x="892691" y="4105125"/>
                </a:cubicBezTo>
                <a:cubicBezTo>
                  <a:pt x="892691" y="4142127"/>
                  <a:pt x="877999" y="4172600"/>
                  <a:pt x="848614" y="4196542"/>
                </a:cubicBezTo>
                <a:cubicBezTo>
                  <a:pt x="834104" y="4208151"/>
                  <a:pt x="816237" y="4217311"/>
                  <a:pt x="795016" y="4224022"/>
                </a:cubicBezTo>
                <a:cubicBezTo>
                  <a:pt x="773793" y="4230733"/>
                  <a:pt x="749216" y="4234089"/>
                  <a:pt x="721283" y="4234089"/>
                </a:cubicBezTo>
                <a:cubicBezTo>
                  <a:pt x="693350" y="4234089"/>
                  <a:pt x="666686" y="4230824"/>
                  <a:pt x="641292" y="4224294"/>
                </a:cubicBezTo>
                <a:lnTo>
                  <a:pt x="641292" y="4010442"/>
                </a:lnTo>
                <a:cubicBezTo>
                  <a:pt x="664510" y="4006452"/>
                  <a:pt x="691354" y="4004456"/>
                  <a:pt x="721827" y="4004456"/>
                </a:cubicBezTo>
                <a:close/>
                <a:moveTo>
                  <a:pt x="8352961" y="3734012"/>
                </a:moveTo>
                <a:cubicBezTo>
                  <a:pt x="8422975" y="3734012"/>
                  <a:pt x="8478115" y="3758681"/>
                  <a:pt x="8518383" y="3808017"/>
                </a:cubicBezTo>
                <a:cubicBezTo>
                  <a:pt x="8555748" y="3854089"/>
                  <a:pt x="8574431" y="3911588"/>
                  <a:pt x="8574431" y="3980514"/>
                </a:cubicBezTo>
                <a:cubicBezTo>
                  <a:pt x="8574431" y="4053793"/>
                  <a:pt x="8554841" y="4111655"/>
                  <a:pt x="8515662" y="4154099"/>
                </a:cubicBezTo>
                <a:cubicBezTo>
                  <a:pt x="8477209" y="4195091"/>
                  <a:pt x="8426239" y="4215588"/>
                  <a:pt x="8362755" y="4215588"/>
                </a:cubicBezTo>
                <a:cubicBezTo>
                  <a:pt x="8296006" y="4215588"/>
                  <a:pt x="8241409" y="4194184"/>
                  <a:pt x="8198965" y="4151378"/>
                </a:cubicBezTo>
                <a:cubicBezTo>
                  <a:pt x="8179013" y="4131063"/>
                  <a:pt x="8163414" y="4106757"/>
                  <a:pt x="8152168" y="4078461"/>
                </a:cubicBezTo>
                <a:cubicBezTo>
                  <a:pt x="8140922" y="4050165"/>
                  <a:pt x="8135299" y="4019149"/>
                  <a:pt x="8135299" y="3985411"/>
                </a:cubicBezTo>
                <a:cubicBezTo>
                  <a:pt x="8135299" y="3914671"/>
                  <a:pt x="8153982" y="3855903"/>
                  <a:pt x="8191347" y="3809106"/>
                </a:cubicBezTo>
                <a:cubicBezTo>
                  <a:pt x="8231252" y="3759044"/>
                  <a:pt x="8285123" y="3734012"/>
                  <a:pt x="8352961" y="3734012"/>
                </a:cubicBezTo>
                <a:close/>
                <a:moveTo>
                  <a:pt x="2676061" y="3734012"/>
                </a:moveTo>
                <a:cubicBezTo>
                  <a:pt x="2746076" y="3734012"/>
                  <a:pt x="2801217" y="3758681"/>
                  <a:pt x="2841484" y="3808017"/>
                </a:cubicBezTo>
                <a:cubicBezTo>
                  <a:pt x="2878849" y="3854089"/>
                  <a:pt x="2897532" y="3911588"/>
                  <a:pt x="2897532" y="3980514"/>
                </a:cubicBezTo>
                <a:cubicBezTo>
                  <a:pt x="2897532" y="4053793"/>
                  <a:pt x="2877942" y="4111655"/>
                  <a:pt x="2838763" y="4154099"/>
                </a:cubicBezTo>
                <a:cubicBezTo>
                  <a:pt x="2800310" y="4195091"/>
                  <a:pt x="2749340" y="4215588"/>
                  <a:pt x="2685856" y="4215588"/>
                </a:cubicBezTo>
                <a:cubicBezTo>
                  <a:pt x="2619107" y="4215588"/>
                  <a:pt x="2564510" y="4194184"/>
                  <a:pt x="2522066" y="4151378"/>
                </a:cubicBezTo>
                <a:cubicBezTo>
                  <a:pt x="2502114" y="4131063"/>
                  <a:pt x="2486515" y="4106757"/>
                  <a:pt x="2475269" y="4078461"/>
                </a:cubicBezTo>
                <a:cubicBezTo>
                  <a:pt x="2464023" y="4050165"/>
                  <a:pt x="2458400" y="4019149"/>
                  <a:pt x="2458400" y="3985411"/>
                </a:cubicBezTo>
                <a:cubicBezTo>
                  <a:pt x="2458400" y="3914671"/>
                  <a:pt x="2477083" y="3855903"/>
                  <a:pt x="2514448" y="3809106"/>
                </a:cubicBezTo>
                <a:cubicBezTo>
                  <a:pt x="2554353" y="3759044"/>
                  <a:pt x="2608224" y="3734012"/>
                  <a:pt x="2676061" y="3734012"/>
                </a:cubicBezTo>
                <a:close/>
                <a:moveTo>
                  <a:pt x="4104304" y="3733468"/>
                </a:moveTo>
                <a:lnTo>
                  <a:pt x="4118997" y="3733468"/>
                </a:lnTo>
                <a:cubicBezTo>
                  <a:pt x="4159989" y="3733468"/>
                  <a:pt x="4196085" y="3738366"/>
                  <a:pt x="4227282" y="3748160"/>
                </a:cubicBezTo>
                <a:cubicBezTo>
                  <a:pt x="4321965" y="3777907"/>
                  <a:pt x="4369307" y="3857717"/>
                  <a:pt x="4369307" y="3987588"/>
                </a:cubicBezTo>
                <a:cubicBezTo>
                  <a:pt x="4369307" y="4066671"/>
                  <a:pt x="4347903" y="4126891"/>
                  <a:pt x="4305097" y="4168247"/>
                </a:cubicBezTo>
                <a:cubicBezTo>
                  <a:pt x="4285144" y="4187836"/>
                  <a:pt x="4261564" y="4202256"/>
                  <a:pt x="4234357" y="4211507"/>
                </a:cubicBezTo>
                <a:cubicBezTo>
                  <a:pt x="4207149" y="4220757"/>
                  <a:pt x="4181755" y="4225383"/>
                  <a:pt x="4158175" y="4225383"/>
                </a:cubicBezTo>
                <a:cubicBezTo>
                  <a:pt x="4134596" y="4225383"/>
                  <a:pt x="4111016" y="4223206"/>
                  <a:pt x="4087436" y="4218853"/>
                </a:cubicBezTo>
                <a:lnTo>
                  <a:pt x="4087436" y="3734012"/>
                </a:lnTo>
                <a:cubicBezTo>
                  <a:pt x="4093240" y="3733650"/>
                  <a:pt x="4098863" y="3733468"/>
                  <a:pt x="4104304" y="3733468"/>
                </a:cubicBezTo>
                <a:close/>
                <a:moveTo>
                  <a:pt x="6982761" y="3731836"/>
                </a:moveTo>
                <a:cubicBezTo>
                  <a:pt x="7080345" y="3731836"/>
                  <a:pt x="7129138" y="3780084"/>
                  <a:pt x="7129138" y="3876581"/>
                </a:cubicBezTo>
                <a:cubicBezTo>
                  <a:pt x="7129138" y="3919750"/>
                  <a:pt x="7116259" y="3954576"/>
                  <a:pt x="7090503" y="3981058"/>
                </a:cubicBezTo>
                <a:cubicBezTo>
                  <a:pt x="7078169" y="3993755"/>
                  <a:pt x="7062932" y="4003640"/>
                  <a:pt x="7044794" y="4010714"/>
                </a:cubicBezTo>
                <a:cubicBezTo>
                  <a:pt x="7026656" y="4017788"/>
                  <a:pt x="7009243" y="4021325"/>
                  <a:pt x="6992555" y="4021325"/>
                </a:cubicBezTo>
                <a:cubicBezTo>
                  <a:pt x="6975868" y="4021325"/>
                  <a:pt x="6961720" y="4020600"/>
                  <a:pt x="6950111" y="4019149"/>
                </a:cubicBezTo>
                <a:lnTo>
                  <a:pt x="6950111" y="3732924"/>
                </a:lnTo>
                <a:cubicBezTo>
                  <a:pt x="6960994" y="3732199"/>
                  <a:pt x="6971877" y="3731836"/>
                  <a:pt x="6982761" y="3731836"/>
                </a:cubicBezTo>
                <a:close/>
                <a:moveTo>
                  <a:pt x="7581194" y="3729115"/>
                </a:moveTo>
                <a:cubicBezTo>
                  <a:pt x="7629805" y="3729115"/>
                  <a:pt x="7666626" y="3736189"/>
                  <a:pt x="7691657" y="3750337"/>
                </a:cubicBezTo>
                <a:cubicBezTo>
                  <a:pt x="7718502" y="3765936"/>
                  <a:pt x="7731924" y="3792962"/>
                  <a:pt x="7731924" y="3831416"/>
                </a:cubicBezTo>
                <a:cubicBezTo>
                  <a:pt x="7731924" y="3869869"/>
                  <a:pt x="7719046" y="3898709"/>
                  <a:pt x="7693289" y="3917936"/>
                </a:cubicBezTo>
                <a:cubicBezTo>
                  <a:pt x="7681318" y="3926643"/>
                  <a:pt x="7667170" y="3933082"/>
                  <a:pt x="7650845" y="3937254"/>
                </a:cubicBezTo>
                <a:cubicBezTo>
                  <a:pt x="7634521" y="3941425"/>
                  <a:pt x="7614387" y="3943511"/>
                  <a:pt x="7590444" y="3943511"/>
                </a:cubicBezTo>
                <a:cubicBezTo>
                  <a:pt x="7566502" y="3943511"/>
                  <a:pt x="7545642" y="3942242"/>
                  <a:pt x="7527867" y="3939702"/>
                </a:cubicBezTo>
                <a:lnTo>
                  <a:pt x="7527867" y="3731836"/>
                </a:lnTo>
                <a:cubicBezTo>
                  <a:pt x="7544917" y="3730022"/>
                  <a:pt x="7562693" y="3729115"/>
                  <a:pt x="7581194" y="3729115"/>
                </a:cubicBezTo>
                <a:close/>
                <a:moveTo>
                  <a:pt x="5438069" y="3729115"/>
                </a:moveTo>
                <a:cubicBezTo>
                  <a:pt x="5486680" y="3729115"/>
                  <a:pt x="5523501" y="3736189"/>
                  <a:pt x="5548532" y="3750337"/>
                </a:cubicBezTo>
                <a:cubicBezTo>
                  <a:pt x="5575377" y="3765936"/>
                  <a:pt x="5588799" y="3792962"/>
                  <a:pt x="5588799" y="3831416"/>
                </a:cubicBezTo>
                <a:cubicBezTo>
                  <a:pt x="5588799" y="3869869"/>
                  <a:pt x="5575921" y="3898709"/>
                  <a:pt x="5550164" y="3917936"/>
                </a:cubicBezTo>
                <a:cubicBezTo>
                  <a:pt x="5538193" y="3926643"/>
                  <a:pt x="5524045" y="3933082"/>
                  <a:pt x="5507720" y="3937254"/>
                </a:cubicBezTo>
                <a:cubicBezTo>
                  <a:pt x="5491396" y="3941425"/>
                  <a:pt x="5471262" y="3943511"/>
                  <a:pt x="5447319" y="3943511"/>
                </a:cubicBezTo>
                <a:cubicBezTo>
                  <a:pt x="5423377" y="3943511"/>
                  <a:pt x="5402518" y="3942242"/>
                  <a:pt x="5384742" y="3939702"/>
                </a:cubicBezTo>
                <a:lnTo>
                  <a:pt x="5384742" y="3731836"/>
                </a:lnTo>
                <a:cubicBezTo>
                  <a:pt x="5401792" y="3730022"/>
                  <a:pt x="5419568" y="3729115"/>
                  <a:pt x="5438069" y="3729115"/>
                </a:cubicBezTo>
                <a:close/>
                <a:moveTo>
                  <a:pt x="710400" y="3714967"/>
                </a:moveTo>
                <a:cubicBezTo>
                  <a:pt x="775698" y="3714967"/>
                  <a:pt x="808347" y="3742719"/>
                  <a:pt x="808347" y="3798223"/>
                </a:cubicBezTo>
                <a:cubicBezTo>
                  <a:pt x="808347" y="3824705"/>
                  <a:pt x="801817" y="3845382"/>
                  <a:pt x="788758" y="3860256"/>
                </a:cubicBezTo>
                <a:cubicBezTo>
                  <a:pt x="780777" y="3869325"/>
                  <a:pt x="769440" y="3876853"/>
                  <a:pt x="754748" y="3882838"/>
                </a:cubicBezTo>
                <a:cubicBezTo>
                  <a:pt x="740056" y="3888824"/>
                  <a:pt x="721283" y="3891817"/>
                  <a:pt x="698428" y="3891817"/>
                </a:cubicBezTo>
                <a:cubicBezTo>
                  <a:pt x="675574" y="3891817"/>
                  <a:pt x="656529" y="3890547"/>
                  <a:pt x="641292" y="3888008"/>
                </a:cubicBezTo>
                <a:lnTo>
                  <a:pt x="641292" y="3718232"/>
                </a:lnTo>
                <a:cubicBezTo>
                  <a:pt x="659794" y="3716055"/>
                  <a:pt x="682829" y="3714967"/>
                  <a:pt x="710400" y="3714967"/>
                </a:cubicBezTo>
                <a:close/>
                <a:moveTo>
                  <a:pt x="3200829" y="3614299"/>
                </a:moveTo>
                <a:lnTo>
                  <a:pt x="3200829" y="4297755"/>
                </a:lnTo>
                <a:cubicBezTo>
                  <a:pt x="3200829" y="4312266"/>
                  <a:pt x="3199741" y="4325688"/>
                  <a:pt x="3197564" y="4338022"/>
                </a:cubicBezTo>
                <a:lnTo>
                  <a:pt x="3339588" y="4338022"/>
                </a:lnTo>
                <a:lnTo>
                  <a:pt x="3339588" y="3902156"/>
                </a:lnTo>
                <a:lnTo>
                  <a:pt x="3623636" y="4338022"/>
                </a:lnTo>
                <a:lnTo>
                  <a:pt x="3736820" y="4338022"/>
                </a:lnTo>
                <a:lnTo>
                  <a:pt x="3736820" y="3662184"/>
                </a:lnTo>
                <a:cubicBezTo>
                  <a:pt x="3736820" y="3644771"/>
                  <a:pt x="3737727" y="3628810"/>
                  <a:pt x="3739541" y="3614299"/>
                </a:cubicBezTo>
                <a:lnTo>
                  <a:pt x="3592619" y="3614299"/>
                </a:lnTo>
                <a:cubicBezTo>
                  <a:pt x="3596247" y="3619015"/>
                  <a:pt x="3598061" y="3631349"/>
                  <a:pt x="3598061" y="3651301"/>
                </a:cubicBezTo>
                <a:lnTo>
                  <a:pt x="3598061" y="4068122"/>
                </a:lnTo>
                <a:lnTo>
                  <a:pt x="3309660" y="3614299"/>
                </a:lnTo>
                <a:close/>
                <a:moveTo>
                  <a:pt x="11507893" y="3609946"/>
                </a:moveTo>
                <a:cubicBezTo>
                  <a:pt x="11426633" y="3612848"/>
                  <a:pt x="11344466" y="3614299"/>
                  <a:pt x="11261392" y="3614299"/>
                </a:cubicBezTo>
                <a:cubicBezTo>
                  <a:pt x="11231645" y="3614299"/>
                  <a:pt x="11204075" y="3613936"/>
                  <a:pt x="11178681" y="3613211"/>
                </a:cubicBezTo>
                <a:lnTo>
                  <a:pt x="11140590" y="3612122"/>
                </a:lnTo>
                <a:cubicBezTo>
                  <a:pt x="11128619" y="3611759"/>
                  <a:pt x="11117736" y="3611215"/>
                  <a:pt x="11107941" y="3610490"/>
                </a:cubicBezTo>
                <a:lnTo>
                  <a:pt x="11107941" y="4338022"/>
                </a:lnTo>
                <a:lnTo>
                  <a:pt x="11515512" y="4338022"/>
                </a:lnTo>
                <a:lnTo>
                  <a:pt x="11520953" y="4201440"/>
                </a:lnTo>
                <a:lnTo>
                  <a:pt x="11518776" y="4200896"/>
                </a:lnTo>
                <a:cubicBezTo>
                  <a:pt x="11510070" y="4205249"/>
                  <a:pt x="11494471" y="4207426"/>
                  <a:pt x="11471979" y="4207426"/>
                </a:cubicBezTo>
                <a:lnTo>
                  <a:pt x="11249965" y="4207426"/>
                </a:lnTo>
                <a:lnTo>
                  <a:pt x="11249965" y="4011530"/>
                </a:lnTo>
                <a:lnTo>
                  <a:pt x="11384915" y="4011530"/>
                </a:lnTo>
                <a:cubicBezTo>
                  <a:pt x="11412485" y="4011530"/>
                  <a:pt x="11434977" y="4012437"/>
                  <a:pt x="11452390" y="4014251"/>
                </a:cubicBezTo>
                <a:lnTo>
                  <a:pt x="11450757" y="3879845"/>
                </a:lnTo>
                <a:cubicBezTo>
                  <a:pt x="11442776" y="3882022"/>
                  <a:pt x="11418834" y="3883110"/>
                  <a:pt x="11378929" y="3883110"/>
                </a:cubicBezTo>
                <a:lnTo>
                  <a:pt x="11249965" y="3883110"/>
                </a:lnTo>
                <a:lnTo>
                  <a:pt x="11249965" y="3744351"/>
                </a:lnTo>
                <a:lnTo>
                  <a:pt x="11421373" y="3744351"/>
                </a:lnTo>
                <a:cubicBezTo>
                  <a:pt x="11456199" y="3744351"/>
                  <a:pt x="11483044" y="3747072"/>
                  <a:pt x="11501908" y="3752514"/>
                </a:cubicBezTo>
                <a:lnTo>
                  <a:pt x="11502996" y="3750881"/>
                </a:lnTo>
                <a:cubicBezTo>
                  <a:pt x="11502270" y="3747979"/>
                  <a:pt x="11501908" y="3743626"/>
                  <a:pt x="11501908" y="3737822"/>
                </a:cubicBezTo>
                <a:cubicBezTo>
                  <a:pt x="11501908" y="3684495"/>
                  <a:pt x="11503903" y="3641869"/>
                  <a:pt x="11507893" y="3609946"/>
                </a:cubicBezTo>
                <a:close/>
                <a:moveTo>
                  <a:pt x="10037026" y="3609946"/>
                </a:moveTo>
                <a:cubicBezTo>
                  <a:pt x="10024328" y="3612848"/>
                  <a:pt x="10002018" y="3614299"/>
                  <a:pt x="9970095" y="3614299"/>
                </a:cubicBezTo>
                <a:lnTo>
                  <a:pt x="9954314" y="3614299"/>
                </a:lnTo>
                <a:cubicBezTo>
                  <a:pt x="9946696" y="3614299"/>
                  <a:pt x="9935269" y="3613936"/>
                  <a:pt x="9920033" y="3613211"/>
                </a:cubicBezTo>
                <a:lnTo>
                  <a:pt x="9898267" y="3612122"/>
                </a:lnTo>
                <a:lnTo>
                  <a:pt x="9898267" y="4338022"/>
                </a:lnTo>
                <a:lnTo>
                  <a:pt x="9941255" y="4338022"/>
                </a:lnTo>
                <a:cubicBezTo>
                  <a:pt x="9980070" y="4338022"/>
                  <a:pt x="10011995" y="4339111"/>
                  <a:pt x="10037026" y="4341287"/>
                </a:cubicBezTo>
                <a:lnTo>
                  <a:pt x="10037026" y="4117640"/>
                </a:lnTo>
                <a:lnTo>
                  <a:pt x="10115928" y="4014251"/>
                </a:lnTo>
                <a:lnTo>
                  <a:pt x="10254686" y="4278710"/>
                </a:lnTo>
                <a:cubicBezTo>
                  <a:pt x="10261579" y="4296848"/>
                  <a:pt x="10267020" y="4318070"/>
                  <a:pt x="10271011" y="4342375"/>
                </a:cubicBezTo>
                <a:cubicBezTo>
                  <a:pt x="10289875" y="4339473"/>
                  <a:pt x="10337579" y="4338022"/>
                  <a:pt x="10414123" y="4338022"/>
                </a:cubicBezTo>
                <a:lnTo>
                  <a:pt x="10447316" y="4338022"/>
                </a:lnTo>
                <a:cubicBezTo>
                  <a:pt x="10439698" y="4328953"/>
                  <a:pt x="10431536" y="4314442"/>
                  <a:pt x="10422829" y="4294490"/>
                </a:cubicBezTo>
                <a:lnTo>
                  <a:pt x="10216051" y="3884199"/>
                </a:lnTo>
                <a:lnTo>
                  <a:pt x="10426094" y="3609946"/>
                </a:lnTo>
                <a:cubicBezTo>
                  <a:pt x="10410132" y="3612848"/>
                  <a:pt x="10383469" y="3614299"/>
                  <a:pt x="10346104" y="3614299"/>
                </a:cubicBezTo>
                <a:lnTo>
                  <a:pt x="10316175" y="3614299"/>
                </a:lnTo>
                <a:cubicBezTo>
                  <a:pt x="10300214" y="3614299"/>
                  <a:pt x="10280624" y="3613573"/>
                  <a:pt x="10257407" y="3612122"/>
                </a:cubicBezTo>
                <a:lnTo>
                  <a:pt x="10037026" y="3917392"/>
                </a:lnTo>
                <a:close/>
                <a:moveTo>
                  <a:pt x="9736243" y="3609946"/>
                </a:moveTo>
                <a:cubicBezTo>
                  <a:pt x="9654983" y="3612848"/>
                  <a:pt x="9572816" y="3614299"/>
                  <a:pt x="9489742" y="3614299"/>
                </a:cubicBezTo>
                <a:cubicBezTo>
                  <a:pt x="9459995" y="3614299"/>
                  <a:pt x="9432425" y="3613936"/>
                  <a:pt x="9407030" y="3613211"/>
                </a:cubicBezTo>
                <a:lnTo>
                  <a:pt x="9368940" y="3612122"/>
                </a:lnTo>
                <a:cubicBezTo>
                  <a:pt x="9356968" y="3611759"/>
                  <a:pt x="9346085" y="3611215"/>
                  <a:pt x="9336290" y="3610490"/>
                </a:cubicBezTo>
                <a:lnTo>
                  <a:pt x="9336290" y="4338022"/>
                </a:lnTo>
                <a:lnTo>
                  <a:pt x="9743861" y="4338022"/>
                </a:lnTo>
                <a:lnTo>
                  <a:pt x="9749302" y="4201440"/>
                </a:lnTo>
                <a:lnTo>
                  <a:pt x="9747126" y="4200896"/>
                </a:lnTo>
                <a:cubicBezTo>
                  <a:pt x="9738419" y="4205249"/>
                  <a:pt x="9722821" y="4207426"/>
                  <a:pt x="9700329" y="4207426"/>
                </a:cubicBezTo>
                <a:lnTo>
                  <a:pt x="9478314" y="4207426"/>
                </a:lnTo>
                <a:lnTo>
                  <a:pt x="9478314" y="4011530"/>
                </a:lnTo>
                <a:lnTo>
                  <a:pt x="9613264" y="4011530"/>
                </a:lnTo>
                <a:cubicBezTo>
                  <a:pt x="9640835" y="4011530"/>
                  <a:pt x="9663326" y="4012437"/>
                  <a:pt x="9680739" y="4014251"/>
                </a:cubicBezTo>
                <a:lnTo>
                  <a:pt x="9679107" y="3879845"/>
                </a:lnTo>
                <a:cubicBezTo>
                  <a:pt x="9671126" y="3882022"/>
                  <a:pt x="9647184" y="3883110"/>
                  <a:pt x="9607279" y="3883110"/>
                </a:cubicBezTo>
                <a:lnTo>
                  <a:pt x="9478314" y="3883110"/>
                </a:lnTo>
                <a:lnTo>
                  <a:pt x="9478314" y="3744351"/>
                </a:lnTo>
                <a:lnTo>
                  <a:pt x="9649723" y="3744351"/>
                </a:lnTo>
                <a:cubicBezTo>
                  <a:pt x="9684548" y="3744351"/>
                  <a:pt x="9711394" y="3747072"/>
                  <a:pt x="9730257" y="3752514"/>
                </a:cubicBezTo>
                <a:lnTo>
                  <a:pt x="9731345" y="3750881"/>
                </a:lnTo>
                <a:cubicBezTo>
                  <a:pt x="9730620" y="3747979"/>
                  <a:pt x="9730257" y="3743626"/>
                  <a:pt x="9730257" y="3737822"/>
                </a:cubicBezTo>
                <a:cubicBezTo>
                  <a:pt x="9730257" y="3684495"/>
                  <a:pt x="9732253" y="3641869"/>
                  <a:pt x="9736243" y="3609946"/>
                </a:cubicBezTo>
                <a:close/>
                <a:moveTo>
                  <a:pt x="9163953" y="3609946"/>
                </a:moveTo>
                <a:cubicBezTo>
                  <a:pt x="9146540" y="3612848"/>
                  <a:pt x="9128946" y="3614299"/>
                  <a:pt x="9111170" y="3614299"/>
                </a:cubicBezTo>
                <a:lnTo>
                  <a:pt x="9068726" y="3614299"/>
                </a:lnTo>
                <a:cubicBezTo>
                  <a:pt x="9058568" y="3614299"/>
                  <a:pt x="9042244" y="3613392"/>
                  <a:pt x="9019752" y="3611578"/>
                </a:cubicBezTo>
                <a:lnTo>
                  <a:pt x="9019752" y="4101860"/>
                </a:lnTo>
                <a:cubicBezTo>
                  <a:pt x="9019752" y="4181669"/>
                  <a:pt x="8985289" y="4221574"/>
                  <a:pt x="8916363" y="4221574"/>
                </a:cubicBezTo>
                <a:cubicBezTo>
                  <a:pt x="8885891" y="4221574"/>
                  <a:pt x="8860406" y="4213955"/>
                  <a:pt x="8839910" y="4198719"/>
                </a:cubicBezTo>
                <a:cubicBezTo>
                  <a:pt x="8819413" y="4183483"/>
                  <a:pt x="8801547" y="4163893"/>
                  <a:pt x="8786311" y="4139951"/>
                </a:cubicBezTo>
                <a:lnTo>
                  <a:pt x="8782502" y="4141039"/>
                </a:lnTo>
                <a:lnTo>
                  <a:pt x="8782502" y="4298299"/>
                </a:lnTo>
                <a:cubicBezTo>
                  <a:pt x="8794473" y="4308094"/>
                  <a:pt x="8806444" y="4316438"/>
                  <a:pt x="8818416" y="4323330"/>
                </a:cubicBezTo>
                <a:cubicBezTo>
                  <a:pt x="8850339" y="4342194"/>
                  <a:pt x="8889881" y="4351626"/>
                  <a:pt x="8937041" y="4351626"/>
                </a:cubicBezTo>
                <a:cubicBezTo>
                  <a:pt x="9005604" y="4351626"/>
                  <a:pt x="9060020" y="4329679"/>
                  <a:pt x="9100287" y="4285784"/>
                </a:cubicBezTo>
                <a:cubicBezTo>
                  <a:pt x="9142731" y="4240075"/>
                  <a:pt x="9163953" y="4177316"/>
                  <a:pt x="9163953" y="4097507"/>
                </a:cubicBezTo>
                <a:close/>
                <a:moveTo>
                  <a:pt x="6288194" y="3609946"/>
                </a:moveTo>
                <a:cubicBezTo>
                  <a:pt x="6206933" y="3612848"/>
                  <a:pt x="6124766" y="3614299"/>
                  <a:pt x="6041692" y="3614299"/>
                </a:cubicBezTo>
                <a:cubicBezTo>
                  <a:pt x="6011945" y="3614299"/>
                  <a:pt x="5984375" y="3613936"/>
                  <a:pt x="5958981" y="3613211"/>
                </a:cubicBezTo>
                <a:lnTo>
                  <a:pt x="5920890" y="3612122"/>
                </a:lnTo>
                <a:cubicBezTo>
                  <a:pt x="5908919" y="3611759"/>
                  <a:pt x="5898037" y="3611215"/>
                  <a:pt x="5888242" y="3610490"/>
                </a:cubicBezTo>
                <a:lnTo>
                  <a:pt x="5888242" y="4338022"/>
                </a:lnTo>
                <a:lnTo>
                  <a:pt x="6295812" y="4338022"/>
                </a:lnTo>
                <a:lnTo>
                  <a:pt x="6301253" y="4201440"/>
                </a:lnTo>
                <a:lnTo>
                  <a:pt x="6299077" y="4200896"/>
                </a:lnTo>
                <a:cubicBezTo>
                  <a:pt x="6290370" y="4205249"/>
                  <a:pt x="6274771" y="4207426"/>
                  <a:pt x="6252280" y="4207426"/>
                </a:cubicBezTo>
                <a:lnTo>
                  <a:pt x="6030265" y="4207426"/>
                </a:lnTo>
                <a:lnTo>
                  <a:pt x="6030265" y="4011530"/>
                </a:lnTo>
                <a:lnTo>
                  <a:pt x="6165215" y="4011530"/>
                </a:lnTo>
                <a:cubicBezTo>
                  <a:pt x="6192786" y="4011530"/>
                  <a:pt x="6215277" y="4012437"/>
                  <a:pt x="6232690" y="4014251"/>
                </a:cubicBezTo>
                <a:lnTo>
                  <a:pt x="6231058" y="3879845"/>
                </a:lnTo>
                <a:cubicBezTo>
                  <a:pt x="6223077" y="3882022"/>
                  <a:pt x="6199134" y="3883110"/>
                  <a:pt x="6159229" y="3883110"/>
                </a:cubicBezTo>
                <a:lnTo>
                  <a:pt x="6030265" y="3883110"/>
                </a:lnTo>
                <a:lnTo>
                  <a:pt x="6030265" y="3744351"/>
                </a:lnTo>
                <a:lnTo>
                  <a:pt x="6201673" y="3744351"/>
                </a:lnTo>
                <a:cubicBezTo>
                  <a:pt x="6236499" y="3744351"/>
                  <a:pt x="6263344" y="3747072"/>
                  <a:pt x="6282208" y="3752514"/>
                </a:cubicBezTo>
                <a:lnTo>
                  <a:pt x="6283296" y="3750881"/>
                </a:lnTo>
                <a:cubicBezTo>
                  <a:pt x="6282571" y="3747979"/>
                  <a:pt x="6282208" y="3743626"/>
                  <a:pt x="6282208" y="3737822"/>
                </a:cubicBezTo>
                <a:cubicBezTo>
                  <a:pt x="6282208" y="3684495"/>
                  <a:pt x="6284203" y="3641869"/>
                  <a:pt x="6288194" y="3609946"/>
                </a:cubicBezTo>
                <a:close/>
                <a:moveTo>
                  <a:pt x="5078519" y="3609946"/>
                </a:moveTo>
                <a:cubicBezTo>
                  <a:pt x="4997259" y="3612848"/>
                  <a:pt x="4915092" y="3614299"/>
                  <a:pt x="4832018" y="3614299"/>
                </a:cubicBezTo>
                <a:cubicBezTo>
                  <a:pt x="4802271" y="3614299"/>
                  <a:pt x="4774701" y="3613936"/>
                  <a:pt x="4749306" y="3613211"/>
                </a:cubicBezTo>
                <a:lnTo>
                  <a:pt x="4711217" y="3612122"/>
                </a:lnTo>
                <a:cubicBezTo>
                  <a:pt x="4699245" y="3611759"/>
                  <a:pt x="4688362" y="3611215"/>
                  <a:pt x="4678567" y="3610490"/>
                </a:cubicBezTo>
                <a:lnTo>
                  <a:pt x="4678567" y="4338022"/>
                </a:lnTo>
                <a:lnTo>
                  <a:pt x="5086137" y="4338022"/>
                </a:lnTo>
                <a:lnTo>
                  <a:pt x="5091579" y="4201440"/>
                </a:lnTo>
                <a:lnTo>
                  <a:pt x="5089402" y="4200896"/>
                </a:lnTo>
                <a:cubicBezTo>
                  <a:pt x="5080696" y="4205249"/>
                  <a:pt x="5065096" y="4207426"/>
                  <a:pt x="5042605" y="4207426"/>
                </a:cubicBezTo>
                <a:lnTo>
                  <a:pt x="4820591" y="4207426"/>
                </a:lnTo>
                <a:lnTo>
                  <a:pt x="4820591" y="4011530"/>
                </a:lnTo>
                <a:lnTo>
                  <a:pt x="4955540" y="4011530"/>
                </a:lnTo>
                <a:cubicBezTo>
                  <a:pt x="4983111" y="4011530"/>
                  <a:pt x="5005603" y="4012437"/>
                  <a:pt x="5023016" y="4014251"/>
                </a:cubicBezTo>
                <a:lnTo>
                  <a:pt x="5021383" y="3879845"/>
                </a:lnTo>
                <a:cubicBezTo>
                  <a:pt x="5013402" y="3882022"/>
                  <a:pt x="4989460" y="3883110"/>
                  <a:pt x="4949555" y="3883110"/>
                </a:cubicBezTo>
                <a:lnTo>
                  <a:pt x="4820591" y="3883110"/>
                </a:lnTo>
                <a:lnTo>
                  <a:pt x="4820591" y="3744351"/>
                </a:lnTo>
                <a:lnTo>
                  <a:pt x="4991999" y="3744351"/>
                </a:lnTo>
                <a:cubicBezTo>
                  <a:pt x="5026825" y="3744351"/>
                  <a:pt x="5053669" y="3747072"/>
                  <a:pt x="5072534" y="3752514"/>
                </a:cubicBezTo>
                <a:lnTo>
                  <a:pt x="5073622" y="3750881"/>
                </a:lnTo>
                <a:cubicBezTo>
                  <a:pt x="5072896" y="3747979"/>
                  <a:pt x="5072534" y="3743626"/>
                  <a:pt x="5072534" y="3737822"/>
                </a:cubicBezTo>
                <a:cubicBezTo>
                  <a:pt x="5072534" y="3684495"/>
                  <a:pt x="5074529" y="3641869"/>
                  <a:pt x="5078519" y="3609946"/>
                </a:cubicBezTo>
                <a:close/>
                <a:moveTo>
                  <a:pt x="1544744" y="3609946"/>
                </a:moveTo>
                <a:cubicBezTo>
                  <a:pt x="1463484" y="3612848"/>
                  <a:pt x="1381317" y="3614299"/>
                  <a:pt x="1298243" y="3614299"/>
                </a:cubicBezTo>
                <a:cubicBezTo>
                  <a:pt x="1268496" y="3614299"/>
                  <a:pt x="1240926" y="3613936"/>
                  <a:pt x="1215532" y="3613211"/>
                </a:cubicBezTo>
                <a:lnTo>
                  <a:pt x="1177441" y="3612122"/>
                </a:lnTo>
                <a:cubicBezTo>
                  <a:pt x="1165469" y="3611759"/>
                  <a:pt x="1154587" y="3611215"/>
                  <a:pt x="1144792" y="3610490"/>
                </a:cubicBezTo>
                <a:lnTo>
                  <a:pt x="1144792" y="4338022"/>
                </a:lnTo>
                <a:lnTo>
                  <a:pt x="1552362" y="4338022"/>
                </a:lnTo>
                <a:lnTo>
                  <a:pt x="1557804" y="4201440"/>
                </a:lnTo>
                <a:lnTo>
                  <a:pt x="1555627" y="4200896"/>
                </a:lnTo>
                <a:cubicBezTo>
                  <a:pt x="1546921" y="4205249"/>
                  <a:pt x="1531322" y="4207426"/>
                  <a:pt x="1508830" y="4207426"/>
                </a:cubicBezTo>
                <a:lnTo>
                  <a:pt x="1286816" y="4207426"/>
                </a:lnTo>
                <a:lnTo>
                  <a:pt x="1286816" y="4011530"/>
                </a:lnTo>
                <a:lnTo>
                  <a:pt x="1421766" y="4011530"/>
                </a:lnTo>
                <a:cubicBezTo>
                  <a:pt x="1449336" y="4011530"/>
                  <a:pt x="1471828" y="4012437"/>
                  <a:pt x="1489241" y="4014251"/>
                </a:cubicBezTo>
                <a:lnTo>
                  <a:pt x="1487608" y="3879845"/>
                </a:lnTo>
                <a:cubicBezTo>
                  <a:pt x="1479627" y="3882022"/>
                  <a:pt x="1455684" y="3883110"/>
                  <a:pt x="1415780" y="3883110"/>
                </a:cubicBezTo>
                <a:lnTo>
                  <a:pt x="1286816" y="3883110"/>
                </a:lnTo>
                <a:lnTo>
                  <a:pt x="1286816" y="3744351"/>
                </a:lnTo>
                <a:lnTo>
                  <a:pt x="1458224" y="3744351"/>
                </a:lnTo>
                <a:cubicBezTo>
                  <a:pt x="1493050" y="3744351"/>
                  <a:pt x="1519895" y="3747072"/>
                  <a:pt x="1538758" y="3752514"/>
                </a:cubicBezTo>
                <a:lnTo>
                  <a:pt x="1539847" y="3750881"/>
                </a:lnTo>
                <a:cubicBezTo>
                  <a:pt x="1539121" y="3747979"/>
                  <a:pt x="1538758" y="3743626"/>
                  <a:pt x="1538758" y="3737822"/>
                </a:cubicBezTo>
                <a:cubicBezTo>
                  <a:pt x="1538758" y="3684495"/>
                  <a:pt x="1540754" y="3641869"/>
                  <a:pt x="1544744" y="3609946"/>
                </a:cubicBezTo>
                <a:close/>
                <a:moveTo>
                  <a:pt x="10985642" y="3600695"/>
                </a:moveTo>
                <a:cubicBezTo>
                  <a:pt x="10982377" y="3603234"/>
                  <a:pt x="10977842" y="3606137"/>
                  <a:pt x="10972038" y="3609401"/>
                </a:cubicBezTo>
                <a:cubicBezTo>
                  <a:pt x="10966233" y="3612666"/>
                  <a:pt x="10947369" y="3614299"/>
                  <a:pt x="10915446" y="3614299"/>
                </a:cubicBezTo>
                <a:lnTo>
                  <a:pt x="10574262" y="3614299"/>
                </a:lnTo>
                <a:cubicBezTo>
                  <a:pt x="10521661" y="3614299"/>
                  <a:pt x="10489374" y="3612304"/>
                  <a:pt x="10477403" y="3608313"/>
                </a:cubicBezTo>
                <a:lnTo>
                  <a:pt x="10475770" y="3609946"/>
                </a:lnTo>
                <a:lnTo>
                  <a:pt x="10475770" y="3749249"/>
                </a:lnTo>
                <a:lnTo>
                  <a:pt x="10477403" y="3749793"/>
                </a:lnTo>
                <a:cubicBezTo>
                  <a:pt x="10480668" y="3747254"/>
                  <a:pt x="10485202" y="3744351"/>
                  <a:pt x="10491007" y="3741086"/>
                </a:cubicBezTo>
                <a:cubicBezTo>
                  <a:pt x="10496811" y="3737822"/>
                  <a:pt x="10515675" y="3736189"/>
                  <a:pt x="10547599" y="3736189"/>
                </a:cubicBezTo>
                <a:lnTo>
                  <a:pt x="10655341" y="3736189"/>
                </a:lnTo>
                <a:lnTo>
                  <a:pt x="10655341" y="4338022"/>
                </a:lnTo>
                <a:lnTo>
                  <a:pt x="10672754" y="4338022"/>
                </a:lnTo>
                <a:cubicBezTo>
                  <a:pt x="10744945" y="4338022"/>
                  <a:pt x="10789747" y="4339111"/>
                  <a:pt x="10807159" y="4341287"/>
                </a:cubicBezTo>
                <a:lnTo>
                  <a:pt x="10807159" y="3736189"/>
                </a:lnTo>
                <a:lnTo>
                  <a:pt x="10888782" y="3736189"/>
                </a:lnTo>
                <a:cubicBezTo>
                  <a:pt x="10941384" y="3736189"/>
                  <a:pt x="10973670" y="3738184"/>
                  <a:pt x="10985642" y="3742175"/>
                </a:cubicBezTo>
                <a:lnTo>
                  <a:pt x="10987274" y="3740542"/>
                </a:lnTo>
                <a:lnTo>
                  <a:pt x="10987274" y="3601239"/>
                </a:lnTo>
                <a:close/>
                <a:moveTo>
                  <a:pt x="8363844" y="3600695"/>
                </a:moveTo>
                <a:cubicBezTo>
                  <a:pt x="8305801" y="3600695"/>
                  <a:pt x="8253381" y="3611306"/>
                  <a:pt x="8206584" y="3632528"/>
                </a:cubicBezTo>
                <a:cubicBezTo>
                  <a:pt x="8159786" y="3653750"/>
                  <a:pt x="8119882" y="3682318"/>
                  <a:pt x="8086870" y="3718232"/>
                </a:cubicBezTo>
                <a:cubicBezTo>
                  <a:pt x="8053858" y="3754146"/>
                  <a:pt x="8028464" y="3795683"/>
                  <a:pt x="8010688" y="3842843"/>
                </a:cubicBezTo>
                <a:cubicBezTo>
                  <a:pt x="7992913" y="3890003"/>
                  <a:pt x="7984025" y="3939974"/>
                  <a:pt x="7984025" y="3992757"/>
                </a:cubicBezTo>
                <a:cubicBezTo>
                  <a:pt x="7984025" y="4045540"/>
                  <a:pt x="7993548" y="4094060"/>
                  <a:pt x="8012593" y="4138318"/>
                </a:cubicBezTo>
                <a:cubicBezTo>
                  <a:pt x="8031638" y="4182576"/>
                  <a:pt x="8057667" y="4220485"/>
                  <a:pt x="8090679" y="4252046"/>
                </a:cubicBezTo>
                <a:cubicBezTo>
                  <a:pt x="8123691" y="4283607"/>
                  <a:pt x="8162416" y="4308094"/>
                  <a:pt x="8206856" y="4325507"/>
                </a:cubicBezTo>
                <a:cubicBezTo>
                  <a:pt x="8251295" y="4342920"/>
                  <a:pt x="8294646" y="4351626"/>
                  <a:pt x="8336908" y="4351626"/>
                </a:cubicBezTo>
                <a:cubicBezTo>
                  <a:pt x="8379171" y="4351626"/>
                  <a:pt x="8416082" y="4347454"/>
                  <a:pt x="8447643" y="4339111"/>
                </a:cubicBezTo>
                <a:cubicBezTo>
                  <a:pt x="8511853" y="4322060"/>
                  <a:pt x="8567175" y="4290862"/>
                  <a:pt x="8613609" y="4245516"/>
                </a:cubicBezTo>
                <a:cubicBezTo>
                  <a:pt x="8689065" y="4171874"/>
                  <a:pt x="8726793" y="4079550"/>
                  <a:pt x="8726793" y="3968542"/>
                </a:cubicBezTo>
                <a:cubicBezTo>
                  <a:pt x="8726793" y="3853907"/>
                  <a:pt x="8690153" y="3762853"/>
                  <a:pt x="8616875" y="3695378"/>
                </a:cubicBezTo>
                <a:cubicBezTo>
                  <a:pt x="8548311" y="3632256"/>
                  <a:pt x="8463967" y="3600695"/>
                  <a:pt x="8363844" y="3600695"/>
                </a:cubicBezTo>
                <a:close/>
                <a:moveTo>
                  <a:pt x="7570855" y="3600695"/>
                </a:moveTo>
                <a:cubicBezTo>
                  <a:pt x="7496850" y="3600695"/>
                  <a:pt x="7434454" y="3603960"/>
                  <a:pt x="7383666" y="3610490"/>
                </a:cubicBezTo>
                <a:lnTo>
                  <a:pt x="7383666" y="4338022"/>
                </a:lnTo>
                <a:lnTo>
                  <a:pt x="7527867" y="4338022"/>
                </a:lnTo>
                <a:lnTo>
                  <a:pt x="7527867" y="4055063"/>
                </a:lnTo>
                <a:cubicBezTo>
                  <a:pt x="7552172" y="4056876"/>
                  <a:pt x="7570492" y="4057783"/>
                  <a:pt x="7582826" y="4057783"/>
                </a:cubicBezTo>
                <a:cubicBezTo>
                  <a:pt x="7595160" y="4057783"/>
                  <a:pt x="7606769" y="4057421"/>
                  <a:pt x="7617652" y="4056695"/>
                </a:cubicBezTo>
                <a:lnTo>
                  <a:pt x="7743895" y="4342375"/>
                </a:lnTo>
                <a:cubicBezTo>
                  <a:pt x="7819351" y="4336208"/>
                  <a:pt x="7874674" y="4336027"/>
                  <a:pt x="7909862" y="4341831"/>
                </a:cubicBezTo>
                <a:lnTo>
                  <a:pt x="7912583" y="4339111"/>
                </a:lnTo>
                <a:cubicBezTo>
                  <a:pt x="7900974" y="4330041"/>
                  <a:pt x="7884287" y="4301383"/>
                  <a:pt x="7862521" y="4253134"/>
                </a:cubicBezTo>
                <a:lnTo>
                  <a:pt x="7751514" y="4019149"/>
                </a:lnTo>
                <a:cubicBezTo>
                  <a:pt x="7770740" y="4008991"/>
                  <a:pt x="7787790" y="3997020"/>
                  <a:pt x="7802664" y="3983235"/>
                </a:cubicBezTo>
                <a:cubicBezTo>
                  <a:pt x="7848010" y="3940428"/>
                  <a:pt x="7870683" y="3888915"/>
                  <a:pt x="7870683" y="3828695"/>
                </a:cubicBezTo>
                <a:cubicBezTo>
                  <a:pt x="7870683" y="3751063"/>
                  <a:pt x="7845924" y="3693654"/>
                  <a:pt x="7796406" y="3656471"/>
                </a:cubicBezTo>
                <a:cubicBezTo>
                  <a:pt x="7746888" y="3619287"/>
                  <a:pt x="7671705" y="3600695"/>
                  <a:pt x="7570855" y="3600695"/>
                </a:cubicBezTo>
                <a:close/>
                <a:moveTo>
                  <a:pt x="6966436" y="3600695"/>
                </a:moveTo>
                <a:cubicBezTo>
                  <a:pt x="6913472" y="3600695"/>
                  <a:pt x="6861777" y="3603960"/>
                  <a:pt x="6811352" y="3610490"/>
                </a:cubicBezTo>
                <a:lnTo>
                  <a:pt x="6811352" y="4338022"/>
                </a:lnTo>
                <a:lnTo>
                  <a:pt x="6950111" y="4338022"/>
                </a:lnTo>
                <a:lnTo>
                  <a:pt x="6950111" y="4138862"/>
                </a:lnTo>
                <a:cubicBezTo>
                  <a:pt x="6961357" y="4139951"/>
                  <a:pt x="6971696" y="4140495"/>
                  <a:pt x="6981128" y="4140495"/>
                </a:cubicBezTo>
                <a:cubicBezTo>
                  <a:pt x="7063839" y="4140495"/>
                  <a:pt x="7131496" y="4118003"/>
                  <a:pt x="7184097" y="4073020"/>
                </a:cubicBezTo>
                <a:cubicBezTo>
                  <a:pt x="7240326" y="4025134"/>
                  <a:pt x="7268441" y="3960017"/>
                  <a:pt x="7268441" y="3877669"/>
                </a:cubicBezTo>
                <a:cubicBezTo>
                  <a:pt x="7268441" y="3785526"/>
                  <a:pt x="7242775" y="3716328"/>
                  <a:pt x="7191443" y="3670075"/>
                </a:cubicBezTo>
                <a:cubicBezTo>
                  <a:pt x="7140111" y="3623822"/>
                  <a:pt x="7065109" y="3600695"/>
                  <a:pt x="6966436" y="3600695"/>
                </a:cubicBezTo>
                <a:close/>
                <a:moveTo>
                  <a:pt x="5427730" y="3600695"/>
                </a:moveTo>
                <a:cubicBezTo>
                  <a:pt x="5353725" y="3600695"/>
                  <a:pt x="5291329" y="3603960"/>
                  <a:pt x="5240541" y="3610490"/>
                </a:cubicBezTo>
                <a:lnTo>
                  <a:pt x="5240541" y="4338022"/>
                </a:lnTo>
                <a:lnTo>
                  <a:pt x="5384742" y="4338022"/>
                </a:lnTo>
                <a:lnTo>
                  <a:pt x="5384742" y="4055063"/>
                </a:lnTo>
                <a:cubicBezTo>
                  <a:pt x="5409047" y="4056876"/>
                  <a:pt x="5427367" y="4057783"/>
                  <a:pt x="5439701" y="4057783"/>
                </a:cubicBezTo>
                <a:cubicBezTo>
                  <a:pt x="5452035" y="4057783"/>
                  <a:pt x="5463644" y="4057421"/>
                  <a:pt x="5474527" y="4056695"/>
                </a:cubicBezTo>
                <a:lnTo>
                  <a:pt x="5600770" y="4342375"/>
                </a:lnTo>
                <a:cubicBezTo>
                  <a:pt x="5676226" y="4336208"/>
                  <a:pt x="5731549" y="4336027"/>
                  <a:pt x="5766737" y="4341831"/>
                </a:cubicBezTo>
                <a:lnTo>
                  <a:pt x="5769458" y="4339111"/>
                </a:lnTo>
                <a:cubicBezTo>
                  <a:pt x="5757849" y="4330041"/>
                  <a:pt x="5741162" y="4301383"/>
                  <a:pt x="5719396" y="4253134"/>
                </a:cubicBezTo>
                <a:lnTo>
                  <a:pt x="5608389" y="4019149"/>
                </a:lnTo>
                <a:cubicBezTo>
                  <a:pt x="5627616" y="4008991"/>
                  <a:pt x="5644665" y="3997020"/>
                  <a:pt x="5659539" y="3983235"/>
                </a:cubicBezTo>
                <a:cubicBezTo>
                  <a:pt x="5704886" y="3940428"/>
                  <a:pt x="5727558" y="3888915"/>
                  <a:pt x="5727558" y="3828695"/>
                </a:cubicBezTo>
                <a:cubicBezTo>
                  <a:pt x="5727558" y="3751063"/>
                  <a:pt x="5702800" y="3693654"/>
                  <a:pt x="5653281" y="3656471"/>
                </a:cubicBezTo>
                <a:cubicBezTo>
                  <a:pt x="5603763" y="3619287"/>
                  <a:pt x="5528580" y="3600695"/>
                  <a:pt x="5427730" y="3600695"/>
                </a:cubicBezTo>
                <a:close/>
                <a:moveTo>
                  <a:pt x="4112739" y="3600695"/>
                </a:moveTo>
                <a:cubicBezTo>
                  <a:pt x="4049436" y="3600695"/>
                  <a:pt x="3993841" y="3603597"/>
                  <a:pt x="3945956" y="3609401"/>
                </a:cubicBezTo>
                <a:lnTo>
                  <a:pt x="3945956" y="4337478"/>
                </a:lnTo>
                <a:cubicBezTo>
                  <a:pt x="3997832" y="4346910"/>
                  <a:pt x="4053154" y="4351626"/>
                  <a:pt x="4111922" y="4351626"/>
                </a:cubicBezTo>
                <a:cubicBezTo>
                  <a:pt x="4235264" y="4351626"/>
                  <a:pt x="4331760" y="4321698"/>
                  <a:pt x="4401412" y="4261841"/>
                </a:cubicBezTo>
                <a:cubicBezTo>
                  <a:pt x="4479044" y="4195091"/>
                  <a:pt x="4517860" y="4097325"/>
                  <a:pt x="4517860" y="3968542"/>
                </a:cubicBezTo>
                <a:cubicBezTo>
                  <a:pt x="4517860" y="3853545"/>
                  <a:pt x="4483034" y="3764122"/>
                  <a:pt x="4413383" y="3700275"/>
                </a:cubicBezTo>
                <a:cubicBezTo>
                  <a:pt x="4378920" y="3668351"/>
                  <a:pt x="4336022" y="3643774"/>
                  <a:pt x="4284691" y="3626542"/>
                </a:cubicBezTo>
                <a:cubicBezTo>
                  <a:pt x="4233359" y="3609311"/>
                  <a:pt x="4176042" y="3600695"/>
                  <a:pt x="4112739" y="3600695"/>
                </a:cubicBezTo>
                <a:close/>
                <a:moveTo>
                  <a:pt x="2686944" y="3600695"/>
                </a:moveTo>
                <a:cubicBezTo>
                  <a:pt x="2628902" y="3600695"/>
                  <a:pt x="2576481" y="3611306"/>
                  <a:pt x="2529684" y="3632528"/>
                </a:cubicBezTo>
                <a:cubicBezTo>
                  <a:pt x="2482887" y="3653750"/>
                  <a:pt x="2442983" y="3682318"/>
                  <a:pt x="2409971" y="3718232"/>
                </a:cubicBezTo>
                <a:cubicBezTo>
                  <a:pt x="2376958" y="3754146"/>
                  <a:pt x="2351565" y="3795683"/>
                  <a:pt x="2333789" y="3842843"/>
                </a:cubicBezTo>
                <a:cubicBezTo>
                  <a:pt x="2316013" y="3890003"/>
                  <a:pt x="2307126" y="3939974"/>
                  <a:pt x="2307126" y="3992757"/>
                </a:cubicBezTo>
                <a:cubicBezTo>
                  <a:pt x="2307126" y="4045540"/>
                  <a:pt x="2316649" y="4094060"/>
                  <a:pt x="2335694" y="4138318"/>
                </a:cubicBezTo>
                <a:cubicBezTo>
                  <a:pt x="2354739" y="4182576"/>
                  <a:pt x="2380768" y="4220485"/>
                  <a:pt x="2413780" y="4252046"/>
                </a:cubicBezTo>
                <a:cubicBezTo>
                  <a:pt x="2446792" y="4283607"/>
                  <a:pt x="2485517" y="4308094"/>
                  <a:pt x="2529956" y="4325507"/>
                </a:cubicBezTo>
                <a:cubicBezTo>
                  <a:pt x="2574396" y="4342920"/>
                  <a:pt x="2617746" y="4351626"/>
                  <a:pt x="2660009" y="4351626"/>
                </a:cubicBezTo>
                <a:cubicBezTo>
                  <a:pt x="2702271" y="4351626"/>
                  <a:pt x="2739183" y="4347454"/>
                  <a:pt x="2770744" y="4339111"/>
                </a:cubicBezTo>
                <a:cubicBezTo>
                  <a:pt x="2834954" y="4322060"/>
                  <a:pt x="2890276" y="4290862"/>
                  <a:pt x="2936711" y="4245516"/>
                </a:cubicBezTo>
                <a:cubicBezTo>
                  <a:pt x="3012167" y="4171874"/>
                  <a:pt x="3049894" y="4079550"/>
                  <a:pt x="3049894" y="3968542"/>
                </a:cubicBezTo>
                <a:cubicBezTo>
                  <a:pt x="3049894" y="3853907"/>
                  <a:pt x="3013255" y="3762853"/>
                  <a:pt x="2939975" y="3695378"/>
                </a:cubicBezTo>
                <a:cubicBezTo>
                  <a:pt x="2871412" y="3632256"/>
                  <a:pt x="2787069" y="3600695"/>
                  <a:pt x="2686944" y="3600695"/>
                </a:cubicBezTo>
                <a:close/>
                <a:moveTo>
                  <a:pt x="1938304" y="3600695"/>
                </a:moveTo>
                <a:cubicBezTo>
                  <a:pt x="1860127" y="3600695"/>
                  <a:pt x="1798003" y="3621010"/>
                  <a:pt x="1751931" y="3661640"/>
                </a:cubicBezTo>
                <a:cubicBezTo>
                  <a:pt x="1706585" y="3701545"/>
                  <a:pt x="1683913" y="3753783"/>
                  <a:pt x="1683913" y="3818356"/>
                </a:cubicBezTo>
                <a:cubicBezTo>
                  <a:pt x="1683913" y="3880752"/>
                  <a:pt x="1700963" y="3929363"/>
                  <a:pt x="1735063" y="3964189"/>
                </a:cubicBezTo>
                <a:cubicBezTo>
                  <a:pt x="1753927" y="3983416"/>
                  <a:pt x="1779139" y="3999559"/>
                  <a:pt x="1810700" y="4012619"/>
                </a:cubicBezTo>
                <a:cubicBezTo>
                  <a:pt x="1842261" y="4025678"/>
                  <a:pt x="1882891" y="4034566"/>
                  <a:pt x="1932590" y="4039282"/>
                </a:cubicBezTo>
                <a:cubicBezTo>
                  <a:pt x="1982290" y="4043998"/>
                  <a:pt x="2017660" y="4053249"/>
                  <a:pt x="2038700" y="4067034"/>
                </a:cubicBezTo>
                <a:cubicBezTo>
                  <a:pt x="2049583" y="4073927"/>
                  <a:pt x="2057383" y="4082180"/>
                  <a:pt x="2062099" y="4091793"/>
                </a:cubicBezTo>
                <a:cubicBezTo>
                  <a:pt x="2066815" y="4101406"/>
                  <a:pt x="2069173" y="4113559"/>
                  <a:pt x="2069173" y="4128251"/>
                </a:cubicBezTo>
                <a:cubicBezTo>
                  <a:pt x="2069173" y="4142943"/>
                  <a:pt x="2065182" y="4156275"/>
                  <a:pt x="2057201" y="4168247"/>
                </a:cubicBezTo>
                <a:cubicBezTo>
                  <a:pt x="2033622" y="4203435"/>
                  <a:pt x="1985373" y="4221029"/>
                  <a:pt x="1912457" y="4221029"/>
                </a:cubicBezTo>
                <a:cubicBezTo>
                  <a:pt x="1809793" y="4221029"/>
                  <a:pt x="1735970" y="4182213"/>
                  <a:pt x="1690986" y="4104581"/>
                </a:cubicBezTo>
                <a:lnTo>
                  <a:pt x="1688810" y="4106213"/>
                </a:lnTo>
                <a:lnTo>
                  <a:pt x="1682824" y="4287960"/>
                </a:lnTo>
                <a:cubicBezTo>
                  <a:pt x="1698060" y="4298480"/>
                  <a:pt x="1715836" y="4307731"/>
                  <a:pt x="1736151" y="4315712"/>
                </a:cubicBezTo>
                <a:cubicBezTo>
                  <a:pt x="1797822" y="4339655"/>
                  <a:pt x="1860218" y="4351626"/>
                  <a:pt x="1923340" y="4351626"/>
                </a:cubicBezTo>
                <a:cubicBezTo>
                  <a:pt x="2001698" y="4351626"/>
                  <a:pt x="2066633" y="4333125"/>
                  <a:pt x="2118147" y="4296122"/>
                </a:cubicBezTo>
                <a:cubicBezTo>
                  <a:pt x="2178366" y="4252953"/>
                  <a:pt x="2208476" y="4191464"/>
                  <a:pt x="2208476" y="4111655"/>
                </a:cubicBezTo>
                <a:cubicBezTo>
                  <a:pt x="2208476" y="4050709"/>
                  <a:pt x="2189975" y="4003550"/>
                  <a:pt x="2152973" y="3970175"/>
                </a:cubicBezTo>
                <a:cubicBezTo>
                  <a:pt x="2133383" y="3952399"/>
                  <a:pt x="2108352" y="3937707"/>
                  <a:pt x="2077879" y="3926098"/>
                </a:cubicBezTo>
                <a:cubicBezTo>
                  <a:pt x="2047407" y="3914490"/>
                  <a:pt x="2006958" y="3905330"/>
                  <a:pt x="1956533" y="3898619"/>
                </a:cubicBezTo>
                <a:cubicBezTo>
                  <a:pt x="1906108" y="3891908"/>
                  <a:pt x="1870013" y="3880208"/>
                  <a:pt x="1848247" y="3863521"/>
                </a:cubicBezTo>
                <a:cubicBezTo>
                  <a:pt x="1830834" y="3849736"/>
                  <a:pt x="1822127" y="3829058"/>
                  <a:pt x="1822127" y="3801487"/>
                </a:cubicBezTo>
                <a:cubicBezTo>
                  <a:pt x="1822127" y="3780447"/>
                  <a:pt x="1832104" y="3763397"/>
                  <a:pt x="1852056" y="3750337"/>
                </a:cubicBezTo>
                <a:cubicBezTo>
                  <a:pt x="1861488" y="3744170"/>
                  <a:pt x="1872824" y="3739454"/>
                  <a:pt x="1886065" y="3736189"/>
                </a:cubicBezTo>
                <a:cubicBezTo>
                  <a:pt x="1899306" y="3732924"/>
                  <a:pt x="1915268" y="3731292"/>
                  <a:pt x="1933951" y="3731292"/>
                </a:cubicBezTo>
                <a:cubicBezTo>
                  <a:pt x="1952633" y="3731292"/>
                  <a:pt x="1972132" y="3733287"/>
                  <a:pt x="1992447" y="3737277"/>
                </a:cubicBezTo>
                <a:cubicBezTo>
                  <a:pt x="2057020" y="3749249"/>
                  <a:pt x="2102729" y="3775368"/>
                  <a:pt x="2129574" y="3815635"/>
                </a:cubicBezTo>
                <a:lnTo>
                  <a:pt x="2133383" y="3814547"/>
                </a:lnTo>
                <a:lnTo>
                  <a:pt x="2143722" y="3654566"/>
                </a:lnTo>
                <a:cubicBezTo>
                  <a:pt x="2084953" y="3618652"/>
                  <a:pt x="2016481" y="3600695"/>
                  <a:pt x="1938304" y="3600695"/>
                </a:cubicBezTo>
                <a:close/>
                <a:moveTo>
                  <a:pt x="680199" y="3600695"/>
                </a:moveTo>
                <a:cubicBezTo>
                  <a:pt x="628505" y="3600695"/>
                  <a:pt x="567469" y="3606318"/>
                  <a:pt x="497092" y="3617564"/>
                </a:cubicBezTo>
                <a:lnTo>
                  <a:pt x="497092" y="4334757"/>
                </a:lnTo>
                <a:cubicBezTo>
                  <a:pt x="566743" y="4346003"/>
                  <a:pt x="632495" y="4351626"/>
                  <a:pt x="694347" y="4351626"/>
                </a:cubicBezTo>
                <a:cubicBezTo>
                  <a:pt x="756199" y="4351626"/>
                  <a:pt x="808347" y="4345822"/>
                  <a:pt x="850791" y="4334213"/>
                </a:cubicBezTo>
                <a:cubicBezTo>
                  <a:pt x="893235" y="4322605"/>
                  <a:pt x="927789" y="4306189"/>
                  <a:pt x="954452" y="4284967"/>
                </a:cubicBezTo>
                <a:cubicBezTo>
                  <a:pt x="981116" y="4263745"/>
                  <a:pt x="1000524" y="4238261"/>
                  <a:pt x="1012677" y="4208514"/>
                </a:cubicBezTo>
                <a:cubicBezTo>
                  <a:pt x="1024829" y="4178767"/>
                  <a:pt x="1030906" y="4142943"/>
                  <a:pt x="1030906" y="4101044"/>
                </a:cubicBezTo>
                <a:cubicBezTo>
                  <a:pt x="1030906" y="4059144"/>
                  <a:pt x="1019841" y="4020962"/>
                  <a:pt x="997713" y="3986499"/>
                </a:cubicBezTo>
                <a:cubicBezTo>
                  <a:pt x="973407" y="3948046"/>
                  <a:pt x="939125" y="3921927"/>
                  <a:pt x="894867" y="3908141"/>
                </a:cubicBezTo>
                <a:cubicBezTo>
                  <a:pt x="932233" y="3874404"/>
                  <a:pt x="950915" y="3831869"/>
                  <a:pt x="950915" y="3780538"/>
                </a:cubicBezTo>
                <a:cubicBezTo>
                  <a:pt x="950915" y="3729206"/>
                  <a:pt x="930237" y="3687397"/>
                  <a:pt x="888882" y="3655110"/>
                </a:cubicBezTo>
                <a:cubicBezTo>
                  <a:pt x="867841" y="3638423"/>
                  <a:pt x="840724" y="3625182"/>
                  <a:pt x="807531" y="3615387"/>
                </a:cubicBezTo>
                <a:cubicBezTo>
                  <a:pt x="774338" y="3605592"/>
                  <a:pt x="731894" y="3600695"/>
                  <a:pt x="680199" y="3600695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6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8800" dirty="0">
              <a:latin typeface="Hammersmith One" panose="02010703030501060504" pitchFamily="2" charset="0"/>
            </a:endParaRPr>
          </a:p>
        </p:txBody>
      </p:sp>
      <p:pic>
        <p:nvPicPr>
          <p:cNvPr id="9" name="pic f12" descr="School - Free education icons">
            <a:extLst>
              <a:ext uri="{FF2B5EF4-FFF2-40B4-BE49-F238E27FC236}">
                <a16:creationId xmlns:a16="http://schemas.microsoft.com/office/drawing/2014/main" id="{BA10817D-6288-AC0D-F445-AB324F655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482" y="339929"/>
            <a:ext cx="2298702" cy="229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111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!!bg 2 f12">
            <a:extLst>
              <a:ext uri="{FF2B5EF4-FFF2-40B4-BE49-F238E27FC236}">
                <a16:creationId xmlns:a16="http://schemas.microsoft.com/office/drawing/2014/main" id="{64F31C70-2D1A-2D26-C4AB-41BDB59A0560}"/>
              </a:ext>
            </a:extLst>
          </p:cNvPr>
          <p:cNvSpPr/>
          <p:nvPr/>
        </p:nvSpPr>
        <p:spPr>
          <a:xfrm>
            <a:off x="-13880" y="0"/>
            <a:ext cx="12188952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" name="spw pic" descr="Ein Bild, das Baum, draußen, Gras, Person enthält.&#10;&#10;Automatisch generierte Beschreibung">
            <a:extLst>
              <a:ext uri="{FF2B5EF4-FFF2-40B4-BE49-F238E27FC236}">
                <a16:creationId xmlns:a16="http://schemas.microsoft.com/office/drawing/2014/main" id="{E0D4305B-4A6D-362C-1652-A96E45AA55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5" r="1678"/>
          <a:stretch/>
        </p:blipFill>
        <p:spPr>
          <a:xfrm>
            <a:off x="-7511" y="431"/>
            <a:ext cx="7903282" cy="6857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spw tb">
            <a:extLst>
              <a:ext uri="{FF2B5EF4-FFF2-40B4-BE49-F238E27FC236}">
                <a16:creationId xmlns:a16="http://schemas.microsoft.com/office/drawing/2014/main" id="{F4FFE9C1-72BF-EDA8-A159-DBBB3BC0D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5243" y="2418408"/>
            <a:ext cx="3721032" cy="3727749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>
                <a:latin typeface="Hammersmith One" panose="02010703030501060504" pitchFamily="2" charset="0"/>
              </a:rPr>
              <a:t>Ein </a:t>
            </a:r>
            <a:r>
              <a:rPr lang="de-DE" sz="2000" dirty="0">
                <a:latin typeface="Hammersmith One" panose="02010703030501060504" pitchFamily="2" charset="0"/>
              </a:rPr>
              <a:t>Spendenlauf</a:t>
            </a:r>
          </a:p>
          <a:p>
            <a:pPr marL="72000"/>
            <a:r>
              <a:rPr lang="en-US" sz="2000" dirty="0">
                <a:latin typeface="Hammersmith One" panose="02010703030501060504" pitchFamily="2" charset="0"/>
              </a:rPr>
              <a:t>Die </a:t>
            </a:r>
            <a:r>
              <a:rPr lang="de-DE" sz="2000" dirty="0">
                <a:latin typeface="Hammersmith One" panose="02010703030501060504" pitchFamily="2" charset="0"/>
              </a:rPr>
              <a:t>Einnahmen</a:t>
            </a:r>
            <a:r>
              <a:rPr lang="en-US" sz="2000" dirty="0">
                <a:latin typeface="Hammersmith One" panose="02010703030501060504" pitchFamily="2" charset="0"/>
              </a:rPr>
              <a:t> </a:t>
            </a:r>
            <a:r>
              <a:rPr lang="de-DE" sz="2000" dirty="0">
                <a:latin typeface="Hammersmith One" panose="02010703030501060504" pitchFamily="2" charset="0"/>
              </a:rPr>
              <a:t>betragen</a:t>
            </a:r>
            <a:r>
              <a:rPr lang="en-US" sz="2000" dirty="0">
                <a:latin typeface="Hammersmith One" panose="02010703030501060504" pitchFamily="2" charset="0"/>
              </a:rPr>
              <a:t> </a:t>
            </a:r>
            <a:r>
              <a:rPr lang="de-DE" sz="2000" dirty="0">
                <a:latin typeface="Hammersmith One" panose="02010703030501060504" pitchFamily="2" charset="0"/>
              </a:rPr>
              <a:t>meistens</a:t>
            </a:r>
            <a:r>
              <a:rPr lang="en-US" sz="2000" dirty="0">
                <a:latin typeface="Hammersmith One" panose="02010703030501060504" pitchFamily="2" charset="0"/>
              </a:rPr>
              <a:t> </a:t>
            </a:r>
            <a:r>
              <a:rPr lang="de-DE" sz="2000" dirty="0">
                <a:latin typeface="Hammersmith One" panose="02010703030501060504" pitchFamily="2" charset="0"/>
              </a:rPr>
              <a:t>mehr</a:t>
            </a:r>
            <a:r>
              <a:rPr lang="en-US" sz="2000" dirty="0">
                <a:latin typeface="Hammersmith One" panose="02010703030501060504" pitchFamily="2" charset="0"/>
              </a:rPr>
              <a:t> </a:t>
            </a:r>
            <a:r>
              <a:rPr lang="de-DE" sz="2000" dirty="0">
                <a:latin typeface="Hammersmith One" panose="02010703030501060504" pitchFamily="2" charset="0"/>
              </a:rPr>
              <a:t>als</a:t>
            </a:r>
            <a:r>
              <a:rPr lang="en-US" sz="2000" dirty="0">
                <a:latin typeface="Hammersmith One" panose="02010703030501060504" pitchFamily="2" charset="0"/>
              </a:rPr>
              <a:t> </a:t>
            </a:r>
            <a:r>
              <a:rPr lang="en-US" sz="2000" dirty="0">
                <a:highlight>
                  <a:srgbClr val="FFFF00"/>
                </a:highlight>
                <a:latin typeface="Hammersmith One" panose="02010703030501060504" pitchFamily="2" charset="0"/>
              </a:rPr>
              <a:t>15.000€</a:t>
            </a:r>
          </a:p>
          <a:p>
            <a:pPr marL="252000"/>
            <a:r>
              <a:rPr lang="de-DE" sz="2000" dirty="0">
                <a:latin typeface="Hammersmith One" panose="02010703030501060504" pitchFamily="2" charset="0"/>
              </a:rPr>
              <a:t>Die Hälfte des Geldes wird an </a:t>
            </a:r>
            <a:r>
              <a:rPr lang="de-DE" sz="2000" dirty="0">
                <a:highlight>
                  <a:srgbClr val="FFFF00"/>
                </a:highlight>
                <a:latin typeface="Hammersmith One" panose="02010703030501060504" pitchFamily="2" charset="0"/>
              </a:rPr>
              <a:t>Hilfsorganisationen</a:t>
            </a:r>
            <a:r>
              <a:rPr lang="de-DE" sz="2000" dirty="0">
                <a:latin typeface="Hammersmith One" panose="02010703030501060504" pitchFamily="2" charset="0"/>
              </a:rPr>
              <a:t> gespendet,</a:t>
            </a:r>
          </a:p>
          <a:p>
            <a:pPr marL="252000"/>
            <a:r>
              <a:rPr lang="en-US" sz="2000" dirty="0">
                <a:latin typeface="Hammersmith One" panose="02010703030501060504" pitchFamily="2" charset="0"/>
              </a:rPr>
              <a:t>2021: </a:t>
            </a:r>
            <a:r>
              <a:rPr lang="de-DE" sz="2000" dirty="0">
                <a:latin typeface="Hammersmith One" panose="02010703030501060504" pitchFamily="2" charset="0"/>
              </a:rPr>
              <a:t>schafften wir es </a:t>
            </a:r>
            <a:r>
              <a:rPr lang="de-DE" sz="2000" dirty="0">
                <a:highlight>
                  <a:srgbClr val="FFFF00"/>
                </a:highlight>
                <a:latin typeface="Hammersmith One" panose="02010703030501060504" pitchFamily="2" charset="0"/>
              </a:rPr>
              <a:t>9000€</a:t>
            </a:r>
            <a:r>
              <a:rPr lang="de-DE" sz="2000" dirty="0">
                <a:latin typeface="Hammersmith One" panose="02010703030501060504" pitchFamily="2" charset="0"/>
              </a:rPr>
              <a:t> an eine Kinder-Hilfsorganisation zu spenden</a:t>
            </a:r>
          </a:p>
          <a:p>
            <a:pPr marL="252000"/>
            <a:r>
              <a:rPr lang="de-DE" sz="2000" dirty="0">
                <a:highlight>
                  <a:srgbClr val="FFFF00"/>
                </a:highlight>
                <a:latin typeface="Hammersmith One" panose="02010703030501060504" pitchFamily="2" charset="0"/>
              </a:rPr>
              <a:t>1.000</a:t>
            </a:r>
            <a:r>
              <a:rPr lang="de-DE" sz="2000" dirty="0">
                <a:latin typeface="Hammersmith One" panose="02010703030501060504" pitchFamily="2" charset="0"/>
              </a:rPr>
              <a:t>€ gingen an hilfsbedürftige Ukrainer,</a:t>
            </a:r>
          </a:p>
          <a:p>
            <a:pPr marL="252000"/>
            <a:r>
              <a:rPr lang="de-DE" sz="2000" dirty="0">
                <a:latin typeface="Hammersmith One" panose="02010703030501060504" pitchFamily="2" charset="0"/>
              </a:rPr>
              <a:t>2022: haben wir </a:t>
            </a:r>
            <a:r>
              <a:rPr lang="de-DE" sz="2000" dirty="0">
                <a:highlight>
                  <a:srgbClr val="FFFF00"/>
                </a:highlight>
                <a:latin typeface="Hammersmith One" panose="02010703030501060504" pitchFamily="2" charset="0"/>
              </a:rPr>
              <a:t>7.500€</a:t>
            </a:r>
            <a:r>
              <a:rPr lang="de-DE" sz="2000" dirty="0">
                <a:latin typeface="Hammersmith One" panose="02010703030501060504" pitchFamily="2" charset="0"/>
              </a:rPr>
              <a:t> an eine Brunnenbau-Organisation gespendet, um Brunnen in Afrika bauen zu können</a:t>
            </a:r>
            <a:endParaRPr lang="en-US" sz="2000" dirty="0">
              <a:latin typeface="Hammersmith One" panose="02010703030501060504" pitchFamily="2" charset="0"/>
            </a:endParaRPr>
          </a:p>
        </p:txBody>
      </p:sp>
      <p:sp>
        <p:nvSpPr>
          <p:cNvPr id="6" name="spw title">
            <a:extLst>
              <a:ext uri="{FF2B5EF4-FFF2-40B4-BE49-F238E27FC236}">
                <a16:creationId xmlns:a16="http://schemas.microsoft.com/office/drawing/2014/main" id="{D45E1EE9-CCE0-853E-5D89-07734D676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524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de-DE" sz="4000" b="1" dirty="0" err="1">
                <a:solidFill>
                  <a:srgbClr val="FF0000"/>
                </a:solidFill>
                <a:latin typeface="Hammersmith One" panose="02010703030501060504" pitchFamily="2" charset="0"/>
              </a:rPr>
              <a:t>Sponsored</a:t>
            </a:r>
            <a:r>
              <a:rPr lang="de-DE" sz="4000" b="1" dirty="0">
                <a:solidFill>
                  <a:srgbClr val="FF0000"/>
                </a:solidFill>
                <a:latin typeface="Hammersmith One" panose="02010703030501060504" pitchFamily="2" charset="0"/>
              </a:rPr>
              <a:t> Walk</a:t>
            </a:r>
          </a:p>
        </p:txBody>
      </p:sp>
      <p:pic>
        <p:nvPicPr>
          <p:cNvPr id="2" name="bg f12" descr="Stadt Dormagen: Nachrichten-Archiv &quot;Lokale Schulmeldungen&quot; - Dormago.de">
            <a:extLst>
              <a:ext uri="{FF2B5EF4-FFF2-40B4-BE49-F238E27FC236}">
                <a16:creationId xmlns:a16="http://schemas.microsoft.com/office/drawing/2014/main" id="{841967D6-2CD4-5179-AA5B-B68A4D6CB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2"/>
          <a:stretch/>
        </p:blipFill>
        <p:spPr bwMode="auto">
          <a:xfrm>
            <a:off x="-7511" y="7131418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b f12">
            <a:extLst>
              <a:ext uri="{FF2B5EF4-FFF2-40B4-BE49-F238E27FC236}">
                <a16:creationId xmlns:a16="http://schemas.microsoft.com/office/drawing/2014/main" id="{DD285165-533C-1D3E-C9C4-A31FF53378F4}"/>
              </a:ext>
            </a:extLst>
          </p:cNvPr>
          <p:cNvSpPr txBox="1"/>
          <p:nvPr/>
        </p:nvSpPr>
        <p:spPr>
          <a:xfrm>
            <a:off x="0" y="7131419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4599869" y="5072140"/>
                </a:moveTo>
                <a:cubicBezTo>
                  <a:pt x="4648481" y="5072140"/>
                  <a:pt x="4685301" y="5079214"/>
                  <a:pt x="4710332" y="5093362"/>
                </a:cubicBezTo>
                <a:cubicBezTo>
                  <a:pt x="4737177" y="5108961"/>
                  <a:pt x="4750600" y="5135987"/>
                  <a:pt x="4750600" y="5174441"/>
                </a:cubicBezTo>
                <a:cubicBezTo>
                  <a:pt x="4750600" y="5212894"/>
                  <a:pt x="4737721" y="5241734"/>
                  <a:pt x="4711965" y="5260961"/>
                </a:cubicBezTo>
                <a:cubicBezTo>
                  <a:pt x="4699993" y="5269668"/>
                  <a:pt x="4685846" y="5276107"/>
                  <a:pt x="4669521" y="5280279"/>
                </a:cubicBezTo>
                <a:cubicBezTo>
                  <a:pt x="4653196" y="5284450"/>
                  <a:pt x="4633062" y="5286536"/>
                  <a:pt x="4609120" y="5286536"/>
                </a:cubicBezTo>
                <a:cubicBezTo>
                  <a:pt x="4585178" y="5286536"/>
                  <a:pt x="4564318" y="5285267"/>
                  <a:pt x="4546543" y="5282727"/>
                </a:cubicBezTo>
                <a:lnTo>
                  <a:pt x="4546543" y="5074861"/>
                </a:lnTo>
                <a:cubicBezTo>
                  <a:pt x="4563592" y="5073047"/>
                  <a:pt x="4581369" y="5072140"/>
                  <a:pt x="4599869" y="5072140"/>
                </a:cubicBezTo>
                <a:close/>
                <a:moveTo>
                  <a:pt x="3390194" y="5072140"/>
                </a:moveTo>
                <a:cubicBezTo>
                  <a:pt x="3438805" y="5072140"/>
                  <a:pt x="3475626" y="5079214"/>
                  <a:pt x="3500657" y="5093362"/>
                </a:cubicBezTo>
                <a:cubicBezTo>
                  <a:pt x="3527502" y="5108961"/>
                  <a:pt x="3540925" y="5135987"/>
                  <a:pt x="3540925" y="5174441"/>
                </a:cubicBezTo>
                <a:cubicBezTo>
                  <a:pt x="3540925" y="5212894"/>
                  <a:pt x="3528046" y="5241734"/>
                  <a:pt x="3502290" y="5260961"/>
                </a:cubicBezTo>
                <a:cubicBezTo>
                  <a:pt x="3490318" y="5269668"/>
                  <a:pt x="3476171" y="5276107"/>
                  <a:pt x="3459846" y="5280279"/>
                </a:cubicBezTo>
                <a:cubicBezTo>
                  <a:pt x="3443521" y="5284450"/>
                  <a:pt x="3423388" y="5286536"/>
                  <a:pt x="3399445" y="5286536"/>
                </a:cubicBezTo>
                <a:cubicBezTo>
                  <a:pt x="3375502" y="5286536"/>
                  <a:pt x="3354643" y="5285267"/>
                  <a:pt x="3336867" y="5282727"/>
                </a:cubicBezTo>
                <a:lnTo>
                  <a:pt x="3336867" y="5074861"/>
                </a:lnTo>
                <a:cubicBezTo>
                  <a:pt x="3353917" y="5073047"/>
                  <a:pt x="3371693" y="5072140"/>
                  <a:pt x="3390194" y="5072140"/>
                </a:cubicBezTo>
                <a:close/>
                <a:moveTo>
                  <a:pt x="1248204" y="4957324"/>
                </a:moveTo>
                <a:lnTo>
                  <a:pt x="1248204" y="5640780"/>
                </a:lnTo>
                <a:cubicBezTo>
                  <a:pt x="1248204" y="5655291"/>
                  <a:pt x="1247116" y="5668713"/>
                  <a:pt x="1244939" y="5681047"/>
                </a:cubicBezTo>
                <a:lnTo>
                  <a:pt x="1386963" y="5681047"/>
                </a:lnTo>
                <a:lnTo>
                  <a:pt x="1386963" y="5245181"/>
                </a:lnTo>
                <a:lnTo>
                  <a:pt x="1671011" y="5681047"/>
                </a:lnTo>
                <a:lnTo>
                  <a:pt x="1784195" y="5681047"/>
                </a:lnTo>
                <a:lnTo>
                  <a:pt x="1784195" y="5005209"/>
                </a:lnTo>
                <a:cubicBezTo>
                  <a:pt x="1784195" y="4987797"/>
                  <a:pt x="1785102" y="4971835"/>
                  <a:pt x="1786916" y="4957324"/>
                </a:cubicBezTo>
                <a:lnTo>
                  <a:pt x="1639994" y="4957324"/>
                </a:lnTo>
                <a:cubicBezTo>
                  <a:pt x="1643622" y="4962040"/>
                  <a:pt x="1645436" y="4974374"/>
                  <a:pt x="1645436" y="4994326"/>
                </a:cubicBezTo>
                <a:lnTo>
                  <a:pt x="1645436" y="5411147"/>
                </a:lnTo>
                <a:lnTo>
                  <a:pt x="1357035" y="4957324"/>
                </a:lnTo>
                <a:close/>
                <a:moveTo>
                  <a:pt x="8212341" y="4954059"/>
                </a:moveTo>
                <a:lnTo>
                  <a:pt x="8212341" y="5684312"/>
                </a:lnTo>
                <a:cubicBezTo>
                  <a:pt x="8229754" y="5682135"/>
                  <a:pt x="8265124" y="5681047"/>
                  <a:pt x="8318451" y="5681047"/>
                </a:cubicBezTo>
                <a:lnTo>
                  <a:pt x="8370146" y="5681047"/>
                </a:lnTo>
                <a:cubicBezTo>
                  <a:pt x="8453945" y="5681047"/>
                  <a:pt x="8513621" y="5682317"/>
                  <a:pt x="8549171" y="5684856"/>
                </a:cubicBezTo>
                <a:lnTo>
                  <a:pt x="8549171" y="5679415"/>
                </a:lnTo>
                <a:cubicBezTo>
                  <a:pt x="8549171" y="5676150"/>
                  <a:pt x="8550441" y="5632073"/>
                  <a:pt x="8552981" y="5547186"/>
                </a:cubicBezTo>
                <a:cubicBezTo>
                  <a:pt x="8533391" y="5549362"/>
                  <a:pt x="8507272" y="5550450"/>
                  <a:pt x="8474623" y="5550450"/>
                </a:cubicBezTo>
                <a:lnTo>
                  <a:pt x="8361983" y="5550450"/>
                </a:lnTo>
                <a:lnTo>
                  <a:pt x="8361983" y="4955147"/>
                </a:lnTo>
                <a:cubicBezTo>
                  <a:pt x="8325706" y="4956598"/>
                  <a:pt x="8293874" y="4957324"/>
                  <a:pt x="8266485" y="4957324"/>
                </a:cubicBezTo>
                <a:cubicBezTo>
                  <a:pt x="8239095" y="4957324"/>
                  <a:pt x="8221048" y="4956236"/>
                  <a:pt x="8212341" y="4954059"/>
                </a:cubicBezTo>
                <a:close/>
                <a:moveTo>
                  <a:pt x="9079018" y="4952971"/>
                </a:moveTo>
                <a:cubicBezTo>
                  <a:pt x="8997758" y="4955873"/>
                  <a:pt x="8915591" y="4957324"/>
                  <a:pt x="8832517" y="4957324"/>
                </a:cubicBezTo>
                <a:cubicBezTo>
                  <a:pt x="8802770" y="4957324"/>
                  <a:pt x="8775200" y="4956961"/>
                  <a:pt x="8749806" y="4956236"/>
                </a:cubicBezTo>
                <a:lnTo>
                  <a:pt x="8711715" y="4955147"/>
                </a:lnTo>
                <a:cubicBezTo>
                  <a:pt x="8699744" y="4954785"/>
                  <a:pt x="8688861" y="4954240"/>
                  <a:pt x="8679066" y="4953515"/>
                </a:cubicBezTo>
                <a:lnTo>
                  <a:pt x="8679066" y="5681047"/>
                </a:lnTo>
                <a:lnTo>
                  <a:pt x="9086637" y="5681047"/>
                </a:lnTo>
                <a:lnTo>
                  <a:pt x="9092078" y="5544465"/>
                </a:lnTo>
                <a:lnTo>
                  <a:pt x="9089901" y="5543921"/>
                </a:lnTo>
                <a:cubicBezTo>
                  <a:pt x="9081195" y="5548274"/>
                  <a:pt x="9065596" y="5550450"/>
                  <a:pt x="9043104" y="5550450"/>
                </a:cubicBezTo>
                <a:lnTo>
                  <a:pt x="8821090" y="5550450"/>
                </a:lnTo>
                <a:lnTo>
                  <a:pt x="8821090" y="5354556"/>
                </a:lnTo>
                <a:lnTo>
                  <a:pt x="8956040" y="5354556"/>
                </a:lnTo>
                <a:cubicBezTo>
                  <a:pt x="8983610" y="5354556"/>
                  <a:pt x="9006102" y="5355462"/>
                  <a:pt x="9023515" y="5357276"/>
                </a:cubicBezTo>
                <a:lnTo>
                  <a:pt x="9021882" y="5222871"/>
                </a:lnTo>
                <a:cubicBezTo>
                  <a:pt x="9013901" y="5225047"/>
                  <a:pt x="8989959" y="5226135"/>
                  <a:pt x="8950054" y="5226135"/>
                </a:cubicBezTo>
                <a:lnTo>
                  <a:pt x="8821090" y="5226135"/>
                </a:lnTo>
                <a:lnTo>
                  <a:pt x="8821090" y="5087376"/>
                </a:lnTo>
                <a:lnTo>
                  <a:pt x="8992498" y="5087376"/>
                </a:lnTo>
                <a:cubicBezTo>
                  <a:pt x="9027324" y="5087376"/>
                  <a:pt x="9054169" y="5090097"/>
                  <a:pt x="9073033" y="5095539"/>
                </a:cubicBezTo>
                <a:lnTo>
                  <a:pt x="9074121" y="5093906"/>
                </a:lnTo>
                <a:cubicBezTo>
                  <a:pt x="9073395" y="5091004"/>
                  <a:pt x="9073033" y="5086651"/>
                  <a:pt x="9073033" y="5080847"/>
                </a:cubicBezTo>
                <a:cubicBezTo>
                  <a:pt x="9073033" y="5027520"/>
                  <a:pt x="9075028" y="4984894"/>
                  <a:pt x="9079018" y="4952971"/>
                </a:cubicBezTo>
                <a:close/>
                <a:moveTo>
                  <a:pt x="7615768" y="4952971"/>
                </a:moveTo>
                <a:cubicBezTo>
                  <a:pt x="7598356" y="4955873"/>
                  <a:pt x="7576317" y="4957324"/>
                  <a:pt x="7549654" y="4957324"/>
                </a:cubicBezTo>
                <a:cubicBezTo>
                  <a:pt x="7522990" y="4957324"/>
                  <a:pt x="7494604" y="4956417"/>
                  <a:pt x="7464494" y="4954603"/>
                </a:cubicBezTo>
                <a:lnTo>
                  <a:pt x="7464494" y="5415501"/>
                </a:lnTo>
                <a:cubicBezTo>
                  <a:pt x="7464494" y="5508369"/>
                  <a:pt x="7493697" y="5579472"/>
                  <a:pt x="7552103" y="5628808"/>
                </a:cubicBezTo>
                <a:cubicBezTo>
                  <a:pt x="7604341" y="5672703"/>
                  <a:pt x="7672723" y="5694651"/>
                  <a:pt x="7757248" y="5694651"/>
                </a:cubicBezTo>
                <a:cubicBezTo>
                  <a:pt x="7834518" y="5694651"/>
                  <a:pt x="7898728" y="5669076"/>
                  <a:pt x="7949878" y="5617925"/>
                </a:cubicBezTo>
                <a:cubicBezTo>
                  <a:pt x="8003931" y="5563873"/>
                  <a:pt x="8030957" y="5492226"/>
                  <a:pt x="8030957" y="5402985"/>
                </a:cubicBezTo>
                <a:lnTo>
                  <a:pt x="8030957" y="4952971"/>
                </a:lnTo>
                <a:cubicBezTo>
                  <a:pt x="8014270" y="4955873"/>
                  <a:pt x="7998308" y="4957324"/>
                  <a:pt x="7983072" y="4957324"/>
                </a:cubicBezTo>
                <a:lnTo>
                  <a:pt x="7937907" y="4957324"/>
                </a:lnTo>
                <a:cubicBezTo>
                  <a:pt x="7923033" y="4957324"/>
                  <a:pt x="7904351" y="4956417"/>
                  <a:pt x="7881859" y="4954603"/>
                </a:cubicBezTo>
                <a:lnTo>
                  <a:pt x="7881859" y="5395367"/>
                </a:lnTo>
                <a:cubicBezTo>
                  <a:pt x="7881859" y="5426928"/>
                  <a:pt x="7878413" y="5453410"/>
                  <a:pt x="7871520" y="5474813"/>
                </a:cubicBezTo>
                <a:cubicBezTo>
                  <a:pt x="7852294" y="5534307"/>
                  <a:pt x="7813659" y="5564054"/>
                  <a:pt x="7755616" y="5564054"/>
                </a:cubicBezTo>
                <a:cubicBezTo>
                  <a:pt x="7716437" y="5564054"/>
                  <a:pt x="7683788" y="5552446"/>
                  <a:pt x="7657668" y="5529229"/>
                </a:cubicBezTo>
                <a:cubicBezTo>
                  <a:pt x="7629735" y="5503835"/>
                  <a:pt x="7615768" y="5468283"/>
                  <a:pt x="7615768" y="5422575"/>
                </a:cubicBezTo>
                <a:close/>
                <a:moveTo>
                  <a:pt x="6873363" y="4952971"/>
                </a:moveTo>
                <a:cubicBezTo>
                  <a:pt x="6854499" y="4955873"/>
                  <a:pt x="6830737" y="4957324"/>
                  <a:pt x="6802079" y="4957324"/>
                </a:cubicBezTo>
                <a:lnTo>
                  <a:pt x="6779768" y="4957324"/>
                </a:lnTo>
                <a:cubicBezTo>
                  <a:pt x="6770336" y="4957324"/>
                  <a:pt x="6754374" y="4956417"/>
                  <a:pt x="6731883" y="4954603"/>
                </a:cubicBezTo>
                <a:lnTo>
                  <a:pt x="6731883" y="5681047"/>
                </a:lnTo>
                <a:lnTo>
                  <a:pt x="6749296" y="5681047"/>
                </a:lnTo>
                <a:cubicBezTo>
                  <a:pt x="6797181" y="5681047"/>
                  <a:pt x="6838537" y="5682135"/>
                  <a:pt x="6873363" y="5684312"/>
                </a:cubicBezTo>
                <a:lnTo>
                  <a:pt x="6873363" y="5373601"/>
                </a:lnTo>
                <a:lnTo>
                  <a:pt x="7129114" y="5373601"/>
                </a:lnTo>
                <a:lnTo>
                  <a:pt x="7129114" y="5681047"/>
                </a:lnTo>
                <a:lnTo>
                  <a:pt x="7167205" y="5681047"/>
                </a:lnTo>
                <a:cubicBezTo>
                  <a:pt x="7218718" y="5681047"/>
                  <a:pt x="7253181" y="5682135"/>
                  <a:pt x="7270594" y="5684312"/>
                </a:cubicBezTo>
                <a:lnTo>
                  <a:pt x="7270594" y="4952971"/>
                </a:lnTo>
                <a:cubicBezTo>
                  <a:pt x="7263339" y="4955873"/>
                  <a:pt x="7245472" y="4957324"/>
                  <a:pt x="7216995" y="4957324"/>
                </a:cubicBezTo>
                <a:cubicBezTo>
                  <a:pt x="7188518" y="4957324"/>
                  <a:pt x="7159224" y="4956417"/>
                  <a:pt x="7129114" y="4954603"/>
                </a:cubicBezTo>
                <a:lnTo>
                  <a:pt x="7129114" y="5243004"/>
                </a:lnTo>
                <a:lnTo>
                  <a:pt x="6873363" y="5243004"/>
                </a:lnTo>
                <a:close/>
                <a:moveTo>
                  <a:pt x="4240319" y="4952971"/>
                </a:moveTo>
                <a:cubicBezTo>
                  <a:pt x="4159059" y="4955873"/>
                  <a:pt x="4076892" y="4957324"/>
                  <a:pt x="3993818" y="4957324"/>
                </a:cubicBezTo>
                <a:cubicBezTo>
                  <a:pt x="3964071" y="4957324"/>
                  <a:pt x="3936501" y="4956961"/>
                  <a:pt x="3911107" y="4956236"/>
                </a:cubicBezTo>
                <a:lnTo>
                  <a:pt x="3873016" y="4955147"/>
                </a:lnTo>
                <a:cubicBezTo>
                  <a:pt x="3861045" y="4954785"/>
                  <a:pt x="3850162" y="4954240"/>
                  <a:pt x="3840367" y="4953515"/>
                </a:cubicBezTo>
                <a:lnTo>
                  <a:pt x="3840367" y="5681047"/>
                </a:lnTo>
                <a:lnTo>
                  <a:pt x="4247937" y="5681047"/>
                </a:lnTo>
                <a:lnTo>
                  <a:pt x="4253378" y="5544465"/>
                </a:lnTo>
                <a:lnTo>
                  <a:pt x="4251202" y="5543921"/>
                </a:lnTo>
                <a:cubicBezTo>
                  <a:pt x="4242496" y="5548274"/>
                  <a:pt x="4226897" y="5550450"/>
                  <a:pt x="4204405" y="5550450"/>
                </a:cubicBezTo>
                <a:lnTo>
                  <a:pt x="3982391" y="5550450"/>
                </a:lnTo>
                <a:lnTo>
                  <a:pt x="3982391" y="5354556"/>
                </a:lnTo>
                <a:lnTo>
                  <a:pt x="4117341" y="5354556"/>
                </a:lnTo>
                <a:cubicBezTo>
                  <a:pt x="4144911" y="5354556"/>
                  <a:pt x="4167403" y="5355462"/>
                  <a:pt x="4184816" y="5357276"/>
                </a:cubicBezTo>
                <a:lnTo>
                  <a:pt x="4183184" y="5222871"/>
                </a:lnTo>
                <a:cubicBezTo>
                  <a:pt x="4175202" y="5225047"/>
                  <a:pt x="4151260" y="5226135"/>
                  <a:pt x="4111355" y="5226135"/>
                </a:cubicBezTo>
                <a:lnTo>
                  <a:pt x="3982391" y="5226135"/>
                </a:lnTo>
                <a:lnTo>
                  <a:pt x="3982391" y="5087376"/>
                </a:lnTo>
                <a:lnTo>
                  <a:pt x="4153799" y="5087376"/>
                </a:lnTo>
                <a:cubicBezTo>
                  <a:pt x="4188625" y="5087376"/>
                  <a:pt x="4215470" y="5090097"/>
                  <a:pt x="4234333" y="5095539"/>
                </a:cubicBezTo>
                <a:lnTo>
                  <a:pt x="4235421" y="5093906"/>
                </a:lnTo>
                <a:cubicBezTo>
                  <a:pt x="4234696" y="5091004"/>
                  <a:pt x="4234333" y="5086651"/>
                  <a:pt x="4234333" y="5080847"/>
                </a:cubicBezTo>
                <a:cubicBezTo>
                  <a:pt x="4234333" y="5027520"/>
                  <a:pt x="4236328" y="4984894"/>
                  <a:pt x="4240319" y="4952971"/>
                </a:cubicBezTo>
                <a:close/>
                <a:moveTo>
                  <a:pt x="3030644" y="4952971"/>
                </a:moveTo>
                <a:cubicBezTo>
                  <a:pt x="2949384" y="4955873"/>
                  <a:pt x="2867217" y="4957324"/>
                  <a:pt x="2784143" y="4957324"/>
                </a:cubicBezTo>
                <a:cubicBezTo>
                  <a:pt x="2754396" y="4957324"/>
                  <a:pt x="2726826" y="4956961"/>
                  <a:pt x="2701432" y="4956236"/>
                </a:cubicBezTo>
                <a:lnTo>
                  <a:pt x="2663341" y="4955147"/>
                </a:lnTo>
                <a:cubicBezTo>
                  <a:pt x="2651370" y="4954785"/>
                  <a:pt x="2640486" y="4954240"/>
                  <a:pt x="2630692" y="4953515"/>
                </a:cubicBezTo>
                <a:lnTo>
                  <a:pt x="2630692" y="5681047"/>
                </a:lnTo>
                <a:lnTo>
                  <a:pt x="3038263" y="5681047"/>
                </a:lnTo>
                <a:lnTo>
                  <a:pt x="3043704" y="5544465"/>
                </a:lnTo>
                <a:lnTo>
                  <a:pt x="3041527" y="5543921"/>
                </a:lnTo>
                <a:cubicBezTo>
                  <a:pt x="3032821" y="5548274"/>
                  <a:pt x="3017221" y="5550450"/>
                  <a:pt x="2994730" y="5550450"/>
                </a:cubicBezTo>
                <a:lnTo>
                  <a:pt x="2772716" y="5550450"/>
                </a:lnTo>
                <a:lnTo>
                  <a:pt x="2772716" y="5354556"/>
                </a:lnTo>
                <a:lnTo>
                  <a:pt x="2907665" y="5354556"/>
                </a:lnTo>
                <a:cubicBezTo>
                  <a:pt x="2935236" y="5354556"/>
                  <a:pt x="2957728" y="5355462"/>
                  <a:pt x="2975141" y="5357276"/>
                </a:cubicBezTo>
                <a:lnTo>
                  <a:pt x="2973508" y="5222871"/>
                </a:lnTo>
                <a:cubicBezTo>
                  <a:pt x="2965527" y="5225047"/>
                  <a:pt x="2941584" y="5226135"/>
                  <a:pt x="2901680" y="5226135"/>
                </a:cubicBezTo>
                <a:lnTo>
                  <a:pt x="2772716" y="5226135"/>
                </a:lnTo>
                <a:lnTo>
                  <a:pt x="2772716" y="5087376"/>
                </a:lnTo>
                <a:lnTo>
                  <a:pt x="2944124" y="5087376"/>
                </a:lnTo>
                <a:cubicBezTo>
                  <a:pt x="2978950" y="5087376"/>
                  <a:pt x="3005795" y="5090097"/>
                  <a:pt x="3024659" y="5095539"/>
                </a:cubicBezTo>
                <a:lnTo>
                  <a:pt x="3025747" y="5093906"/>
                </a:lnTo>
                <a:cubicBezTo>
                  <a:pt x="3025022" y="5091004"/>
                  <a:pt x="3024659" y="5086651"/>
                  <a:pt x="3024659" y="5080847"/>
                </a:cubicBezTo>
                <a:cubicBezTo>
                  <a:pt x="3024659" y="5027520"/>
                  <a:pt x="3026654" y="4984894"/>
                  <a:pt x="3030644" y="4952971"/>
                </a:cubicBezTo>
                <a:close/>
                <a:moveTo>
                  <a:pt x="643469" y="4952971"/>
                </a:moveTo>
                <a:cubicBezTo>
                  <a:pt x="626056" y="4955873"/>
                  <a:pt x="604018" y="4957324"/>
                  <a:pt x="577354" y="4957324"/>
                </a:cubicBezTo>
                <a:cubicBezTo>
                  <a:pt x="550691" y="4957324"/>
                  <a:pt x="522304" y="4956417"/>
                  <a:pt x="492195" y="4954603"/>
                </a:cubicBezTo>
                <a:lnTo>
                  <a:pt x="492195" y="5415501"/>
                </a:lnTo>
                <a:cubicBezTo>
                  <a:pt x="492195" y="5508369"/>
                  <a:pt x="521397" y="5579472"/>
                  <a:pt x="579803" y="5628808"/>
                </a:cubicBezTo>
                <a:cubicBezTo>
                  <a:pt x="632042" y="5672703"/>
                  <a:pt x="700423" y="5694651"/>
                  <a:pt x="784949" y="5694651"/>
                </a:cubicBezTo>
                <a:cubicBezTo>
                  <a:pt x="862218" y="5694651"/>
                  <a:pt x="926428" y="5669076"/>
                  <a:pt x="977579" y="5617925"/>
                </a:cubicBezTo>
                <a:cubicBezTo>
                  <a:pt x="1031631" y="5563873"/>
                  <a:pt x="1058657" y="5492226"/>
                  <a:pt x="1058657" y="5402985"/>
                </a:cubicBezTo>
                <a:lnTo>
                  <a:pt x="1058657" y="4952971"/>
                </a:lnTo>
                <a:cubicBezTo>
                  <a:pt x="1041970" y="4955873"/>
                  <a:pt x="1026008" y="4957324"/>
                  <a:pt x="1010772" y="4957324"/>
                </a:cubicBezTo>
                <a:lnTo>
                  <a:pt x="965608" y="4957324"/>
                </a:lnTo>
                <a:cubicBezTo>
                  <a:pt x="950734" y="4957324"/>
                  <a:pt x="932051" y="4956417"/>
                  <a:pt x="909560" y="4954603"/>
                </a:cubicBezTo>
                <a:lnTo>
                  <a:pt x="909560" y="5395367"/>
                </a:lnTo>
                <a:cubicBezTo>
                  <a:pt x="909560" y="5426928"/>
                  <a:pt x="906113" y="5453410"/>
                  <a:pt x="899221" y="5474813"/>
                </a:cubicBezTo>
                <a:cubicBezTo>
                  <a:pt x="879994" y="5534307"/>
                  <a:pt x="841359" y="5564054"/>
                  <a:pt x="783316" y="5564054"/>
                </a:cubicBezTo>
                <a:cubicBezTo>
                  <a:pt x="744137" y="5564054"/>
                  <a:pt x="711488" y="5552446"/>
                  <a:pt x="685369" y="5529229"/>
                </a:cubicBezTo>
                <a:cubicBezTo>
                  <a:pt x="657435" y="5503835"/>
                  <a:pt x="643469" y="5468283"/>
                  <a:pt x="643469" y="5422575"/>
                </a:cubicBezTo>
                <a:close/>
                <a:moveTo>
                  <a:pt x="6403056" y="4943720"/>
                </a:moveTo>
                <a:cubicBezTo>
                  <a:pt x="6276087" y="4943720"/>
                  <a:pt x="6179228" y="4977639"/>
                  <a:pt x="6112479" y="5045477"/>
                </a:cubicBezTo>
                <a:cubicBezTo>
                  <a:pt x="6046455" y="5112952"/>
                  <a:pt x="6013443" y="5205276"/>
                  <a:pt x="6013443" y="5322451"/>
                </a:cubicBezTo>
                <a:cubicBezTo>
                  <a:pt x="6013443" y="5433095"/>
                  <a:pt x="6043553" y="5521973"/>
                  <a:pt x="6103772" y="5589085"/>
                </a:cubicBezTo>
                <a:cubicBezTo>
                  <a:pt x="6166531" y="5659462"/>
                  <a:pt x="6253233" y="5694651"/>
                  <a:pt x="6363877" y="5694651"/>
                </a:cubicBezTo>
                <a:cubicBezTo>
                  <a:pt x="6457834" y="5694651"/>
                  <a:pt x="6532565" y="5671615"/>
                  <a:pt x="6588068" y="5625544"/>
                </a:cubicBezTo>
                <a:lnTo>
                  <a:pt x="6588068" y="5473181"/>
                </a:lnTo>
                <a:lnTo>
                  <a:pt x="6586436" y="5472092"/>
                </a:lnTo>
                <a:cubicBezTo>
                  <a:pt x="6575553" y="5487692"/>
                  <a:pt x="6562312" y="5500751"/>
                  <a:pt x="6546713" y="5511271"/>
                </a:cubicBezTo>
                <a:cubicBezTo>
                  <a:pt x="6503906" y="5540656"/>
                  <a:pt x="6448040" y="5555348"/>
                  <a:pt x="6379114" y="5555348"/>
                </a:cubicBezTo>
                <a:cubicBezTo>
                  <a:pt x="6318169" y="5555348"/>
                  <a:pt x="6269195" y="5537935"/>
                  <a:pt x="6232192" y="5503109"/>
                </a:cubicBezTo>
                <a:cubicBezTo>
                  <a:pt x="6187572" y="5461391"/>
                  <a:pt x="6165262" y="5397906"/>
                  <a:pt x="6165262" y="5312656"/>
                </a:cubicBezTo>
                <a:cubicBezTo>
                  <a:pt x="6165262" y="5239377"/>
                  <a:pt x="6182856" y="5182966"/>
                  <a:pt x="6218044" y="5143424"/>
                </a:cubicBezTo>
                <a:cubicBezTo>
                  <a:pt x="6236183" y="5123109"/>
                  <a:pt x="6259400" y="5107419"/>
                  <a:pt x="6287696" y="5096355"/>
                </a:cubicBezTo>
                <a:cubicBezTo>
                  <a:pt x="6315992" y="5085291"/>
                  <a:pt x="6344832" y="5079758"/>
                  <a:pt x="6374216" y="5079758"/>
                </a:cubicBezTo>
                <a:cubicBezTo>
                  <a:pt x="6403601" y="5079758"/>
                  <a:pt x="6427906" y="5081391"/>
                  <a:pt x="6447133" y="5084656"/>
                </a:cubicBezTo>
                <a:cubicBezTo>
                  <a:pt x="6512431" y="5094813"/>
                  <a:pt x="6555238" y="5115491"/>
                  <a:pt x="6575553" y="5146689"/>
                </a:cubicBezTo>
                <a:lnTo>
                  <a:pt x="6576641" y="5145601"/>
                </a:lnTo>
                <a:lnTo>
                  <a:pt x="6576641" y="4979090"/>
                </a:lnTo>
                <a:cubicBezTo>
                  <a:pt x="6528756" y="4955510"/>
                  <a:pt x="6470894" y="4943720"/>
                  <a:pt x="6403056" y="4943720"/>
                </a:cubicBezTo>
                <a:close/>
                <a:moveTo>
                  <a:pt x="5662578" y="4943720"/>
                </a:moveTo>
                <a:cubicBezTo>
                  <a:pt x="5584402" y="4943720"/>
                  <a:pt x="5522278" y="4964035"/>
                  <a:pt x="5476206" y="5004665"/>
                </a:cubicBezTo>
                <a:cubicBezTo>
                  <a:pt x="5430860" y="5044570"/>
                  <a:pt x="5408187" y="5096808"/>
                  <a:pt x="5408187" y="5161381"/>
                </a:cubicBezTo>
                <a:cubicBezTo>
                  <a:pt x="5408187" y="5223777"/>
                  <a:pt x="5425237" y="5272388"/>
                  <a:pt x="5459337" y="5307214"/>
                </a:cubicBezTo>
                <a:cubicBezTo>
                  <a:pt x="5478201" y="5326441"/>
                  <a:pt x="5503414" y="5342584"/>
                  <a:pt x="5534974" y="5355644"/>
                </a:cubicBezTo>
                <a:cubicBezTo>
                  <a:pt x="5566535" y="5368703"/>
                  <a:pt x="5607165" y="5377591"/>
                  <a:pt x="5656865" y="5382307"/>
                </a:cubicBezTo>
                <a:cubicBezTo>
                  <a:pt x="5706564" y="5387023"/>
                  <a:pt x="5741934" y="5396274"/>
                  <a:pt x="5762975" y="5410059"/>
                </a:cubicBezTo>
                <a:cubicBezTo>
                  <a:pt x="5773858" y="5416952"/>
                  <a:pt x="5781657" y="5425205"/>
                  <a:pt x="5786373" y="5434818"/>
                </a:cubicBezTo>
                <a:cubicBezTo>
                  <a:pt x="5791089" y="5444431"/>
                  <a:pt x="5793448" y="5456584"/>
                  <a:pt x="5793448" y="5471276"/>
                </a:cubicBezTo>
                <a:cubicBezTo>
                  <a:pt x="5793448" y="5485968"/>
                  <a:pt x="5789457" y="5499300"/>
                  <a:pt x="5781476" y="5511271"/>
                </a:cubicBezTo>
                <a:cubicBezTo>
                  <a:pt x="5757896" y="5546460"/>
                  <a:pt x="5709648" y="5564054"/>
                  <a:pt x="5636731" y="5564054"/>
                </a:cubicBezTo>
                <a:cubicBezTo>
                  <a:pt x="5534068" y="5564054"/>
                  <a:pt x="5460244" y="5525238"/>
                  <a:pt x="5415261" y="5447606"/>
                </a:cubicBezTo>
                <a:lnTo>
                  <a:pt x="5413084" y="5449238"/>
                </a:lnTo>
                <a:lnTo>
                  <a:pt x="5407099" y="5630985"/>
                </a:lnTo>
                <a:cubicBezTo>
                  <a:pt x="5422335" y="5641505"/>
                  <a:pt x="5440111" y="5650756"/>
                  <a:pt x="5460426" y="5658737"/>
                </a:cubicBezTo>
                <a:cubicBezTo>
                  <a:pt x="5522097" y="5682680"/>
                  <a:pt x="5584492" y="5694651"/>
                  <a:pt x="5647614" y="5694651"/>
                </a:cubicBezTo>
                <a:cubicBezTo>
                  <a:pt x="5725973" y="5694651"/>
                  <a:pt x="5790908" y="5676150"/>
                  <a:pt x="5842421" y="5639147"/>
                </a:cubicBezTo>
                <a:cubicBezTo>
                  <a:pt x="5902641" y="5595978"/>
                  <a:pt x="5932750" y="5534489"/>
                  <a:pt x="5932750" y="5454680"/>
                </a:cubicBezTo>
                <a:cubicBezTo>
                  <a:pt x="5932750" y="5393735"/>
                  <a:pt x="5914249" y="5346575"/>
                  <a:pt x="5877247" y="5313200"/>
                </a:cubicBezTo>
                <a:cubicBezTo>
                  <a:pt x="5857657" y="5295424"/>
                  <a:pt x="5832626" y="5280732"/>
                  <a:pt x="5802154" y="5269124"/>
                </a:cubicBezTo>
                <a:cubicBezTo>
                  <a:pt x="5771681" y="5257515"/>
                  <a:pt x="5731232" y="5248355"/>
                  <a:pt x="5680807" y="5241644"/>
                </a:cubicBezTo>
                <a:cubicBezTo>
                  <a:pt x="5630383" y="5234933"/>
                  <a:pt x="5594287" y="5223233"/>
                  <a:pt x="5572521" y="5206546"/>
                </a:cubicBezTo>
                <a:cubicBezTo>
                  <a:pt x="5555108" y="5192761"/>
                  <a:pt x="5546402" y="5172083"/>
                  <a:pt x="5546402" y="5144513"/>
                </a:cubicBezTo>
                <a:cubicBezTo>
                  <a:pt x="5546402" y="5123472"/>
                  <a:pt x="5556378" y="5106422"/>
                  <a:pt x="5576330" y="5093362"/>
                </a:cubicBezTo>
                <a:cubicBezTo>
                  <a:pt x="5585763" y="5087195"/>
                  <a:pt x="5597099" y="5082479"/>
                  <a:pt x="5610340" y="5079214"/>
                </a:cubicBezTo>
                <a:cubicBezTo>
                  <a:pt x="5623581" y="5075949"/>
                  <a:pt x="5639543" y="5074317"/>
                  <a:pt x="5658225" y="5074317"/>
                </a:cubicBezTo>
                <a:cubicBezTo>
                  <a:pt x="5676908" y="5074317"/>
                  <a:pt x="5696407" y="5076312"/>
                  <a:pt x="5716722" y="5080302"/>
                </a:cubicBezTo>
                <a:cubicBezTo>
                  <a:pt x="5781294" y="5092274"/>
                  <a:pt x="5827003" y="5118393"/>
                  <a:pt x="5853848" y="5158660"/>
                </a:cubicBezTo>
                <a:lnTo>
                  <a:pt x="5857657" y="5157572"/>
                </a:lnTo>
                <a:lnTo>
                  <a:pt x="5867996" y="4997591"/>
                </a:lnTo>
                <a:cubicBezTo>
                  <a:pt x="5809228" y="4961677"/>
                  <a:pt x="5740755" y="4943720"/>
                  <a:pt x="5662578" y="4943720"/>
                </a:cubicBezTo>
                <a:close/>
                <a:moveTo>
                  <a:pt x="4589530" y="4943720"/>
                </a:moveTo>
                <a:cubicBezTo>
                  <a:pt x="4515526" y="4943720"/>
                  <a:pt x="4453129" y="4946985"/>
                  <a:pt x="4402341" y="4953515"/>
                </a:cubicBezTo>
                <a:lnTo>
                  <a:pt x="4402341" y="5681047"/>
                </a:lnTo>
                <a:lnTo>
                  <a:pt x="4546543" y="5681047"/>
                </a:lnTo>
                <a:lnTo>
                  <a:pt x="4546543" y="5398088"/>
                </a:lnTo>
                <a:cubicBezTo>
                  <a:pt x="4570848" y="5399902"/>
                  <a:pt x="4589167" y="5400809"/>
                  <a:pt x="4601502" y="5400809"/>
                </a:cubicBezTo>
                <a:cubicBezTo>
                  <a:pt x="4613836" y="5400809"/>
                  <a:pt x="4625444" y="5400446"/>
                  <a:pt x="4636328" y="5399720"/>
                </a:cubicBezTo>
                <a:lnTo>
                  <a:pt x="4762571" y="5685400"/>
                </a:lnTo>
                <a:cubicBezTo>
                  <a:pt x="4838027" y="5679233"/>
                  <a:pt x="4893349" y="5679052"/>
                  <a:pt x="4928537" y="5684856"/>
                </a:cubicBezTo>
                <a:lnTo>
                  <a:pt x="4931258" y="5682135"/>
                </a:lnTo>
                <a:cubicBezTo>
                  <a:pt x="4919650" y="5673066"/>
                  <a:pt x="4902962" y="5644408"/>
                  <a:pt x="4881197" y="5596159"/>
                </a:cubicBezTo>
                <a:lnTo>
                  <a:pt x="4770189" y="5362174"/>
                </a:lnTo>
                <a:cubicBezTo>
                  <a:pt x="4789416" y="5352016"/>
                  <a:pt x="4806466" y="5340045"/>
                  <a:pt x="4821340" y="5326260"/>
                </a:cubicBezTo>
                <a:cubicBezTo>
                  <a:pt x="4866686" y="5283453"/>
                  <a:pt x="4889358" y="5231940"/>
                  <a:pt x="4889358" y="5171720"/>
                </a:cubicBezTo>
                <a:cubicBezTo>
                  <a:pt x="4889358" y="5094088"/>
                  <a:pt x="4864599" y="5036680"/>
                  <a:pt x="4815082" y="4999496"/>
                </a:cubicBezTo>
                <a:cubicBezTo>
                  <a:pt x="4765564" y="4962312"/>
                  <a:pt x="4690380" y="4943720"/>
                  <a:pt x="4589530" y="4943720"/>
                </a:cubicBezTo>
                <a:close/>
                <a:moveTo>
                  <a:pt x="3379855" y="4943720"/>
                </a:moveTo>
                <a:cubicBezTo>
                  <a:pt x="3305851" y="4943720"/>
                  <a:pt x="3243454" y="4946985"/>
                  <a:pt x="3192667" y="4953515"/>
                </a:cubicBezTo>
                <a:lnTo>
                  <a:pt x="3192667" y="5681047"/>
                </a:lnTo>
                <a:lnTo>
                  <a:pt x="3336867" y="5681047"/>
                </a:lnTo>
                <a:lnTo>
                  <a:pt x="3336867" y="5398088"/>
                </a:lnTo>
                <a:cubicBezTo>
                  <a:pt x="3361173" y="5399902"/>
                  <a:pt x="3379493" y="5400809"/>
                  <a:pt x="3391827" y="5400809"/>
                </a:cubicBezTo>
                <a:cubicBezTo>
                  <a:pt x="3404161" y="5400809"/>
                  <a:pt x="3415769" y="5400446"/>
                  <a:pt x="3426653" y="5399720"/>
                </a:cubicBezTo>
                <a:lnTo>
                  <a:pt x="3552896" y="5685400"/>
                </a:lnTo>
                <a:cubicBezTo>
                  <a:pt x="3628352" y="5679233"/>
                  <a:pt x="3683674" y="5679052"/>
                  <a:pt x="3718863" y="5684856"/>
                </a:cubicBezTo>
                <a:lnTo>
                  <a:pt x="3721583" y="5682135"/>
                </a:lnTo>
                <a:cubicBezTo>
                  <a:pt x="3709975" y="5673066"/>
                  <a:pt x="3693288" y="5644408"/>
                  <a:pt x="3671522" y="5596159"/>
                </a:cubicBezTo>
                <a:lnTo>
                  <a:pt x="3560515" y="5362174"/>
                </a:lnTo>
                <a:cubicBezTo>
                  <a:pt x="3579741" y="5352016"/>
                  <a:pt x="3596791" y="5340045"/>
                  <a:pt x="3611664" y="5326260"/>
                </a:cubicBezTo>
                <a:cubicBezTo>
                  <a:pt x="3657011" y="5283453"/>
                  <a:pt x="3679684" y="5231940"/>
                  <a:pt x="3679684" y="5171720"/>
                </a:cubicBezTo>
                <a:cubicBezTo>
                  <a:pt x="3679684" y="5094088"/>
                  <a:pt x="3654925" y="5036680"/>
                  <a:pt x="3605407" y="4999496"/>
                </a:cubicBezTo>
                <a:cubicBezTo>
                  <a:pt x="3555889" y="4962312"/>
                  <a:pt x="3480705" y="4943720"/>
                  <a:pt x="3379855" y="4943720"/>
                </a:cubicBezTo>
                <a:close/>
                <a:moveTo>
                  <a:pt x="2214529" y="4943720"/>
                </a:moveTo>
                <a:cubicBezTo>
                  <a:pt x="2136352" y="4943720"/>
                  <a:pt x="2074228" y="4964035"/>
                  <a:pt x="2028157" y="5004665"/>
                </a:cubicBezTo>
                <a:cubicBezTo>
                  <a:pt x="1982811" y="5044570"/>
                  <a:pt x="1960138" y="5096808"/>
                  <a:pt x="1960138" y="5161381"/>
                </a:cubicBezTo>
                <a:cubicBezTo>
                  <a:pt x="1960138" y="5223777"/>
                  <a:pt x="1977188" y="5272388"/>
                  <a:pt x="2011288" y="5307214"/>
                </a:cubicBezTo>
                <a:cubicBezTo>
                  <a:pt x="2030152" y="5326441"/>
                  <a:pt x="2055364" y="5342584"/>
                  <a:pt x="2086925" y="5355644"/>
                </a:cubicBezTo>
                <a:cubicBezTo>
                  <a:pt x="2118486" y="5368703"/>
                  <a:pt x="2159116" y="5377591"/>
                  <a:pt x="2208815" y="5382307"/>
                </a:cubicBezTo>
                <a:cubicBezTo>
                  <a:pt x="2258515" y="5387023"/>
                  <a:pt x="2293884" y="5396274"/>
                  <a:pt x="2314925" y="5410059"/>
                </a:cubicBezTo>
                <a:cubicBezTo>
                  <a:pt x="2325808" y="5416952"/>
                  <a:pt x="2333608" y="5425205"/>
                  <a:pt x="2338324" y="5434818"/>
                </a:cubicBezTo>
                <a:cubicBezTo>
                  <a:pt x="2343040" y="5444431"/>
                  <a:pt x="2345397" y="5456584"/>
                  <a:pt x="2345397" y="5471276"/>
                </a:cubicBezTo>
                <a:cubicBezTo>
                  <a:pt x="2345397" y="5485968"/>
                  <a:pt x="2341408" y="5499300"/>
                  <a:pt x="2333427" y="5511271"/>
                </a:cubicBezTo>
                <a:cubicBezTo>
                  <a:pt x="2309847" y="5546460"/>
                  <a:pt x="2261598" y="5564054"/>
                  <a:pt x="2188682" y="5564054"/>
                </a:cubicBezTo>
                <a:cubicBezTo>
                  <a:pt x="2086018" y="5564054"/>
                  <a:pt x="2012195" y="5525238"/>
                  <a:pt x="1967211" y="5447606"/>
                </a:cubicBezTo>
                <a:lnTo>
                  <a:pt x="1965035" y="5449238"/>
                </a:lnTo>
                <a:lnTo>
                  <a:pt x="1959049" y="5630985"/>
                </a:lnTo>
                <a:cubicBezTo>
                  <a:pt x="1974285" y="5641505"/>
                  <a:pt x="1992061" y="5650756"/>
                  <a:pt x="2012376" y="5658737"/>
                </a:cubicBezTo>
                <a:cubicBezTo>
                  <a:pt x="2074047" y="5682680"/>
                  <a:pt x="2136443" y="5694651"/>
                  <a:pt x="2199565" y="5694651"/>
                </a:cubicBezTo>
                <a:cubicBezTo>
                  <a:pt x="2277923" y="5694651"/>
                  <a:pt x="2342858" y="5676150"/>
                  <a:pt x="2394372" y="5639147"/>
                </a:cubicBezTo>
                <a:cubicBezTo>
                  <a:pt x="2454591" y="5595978"/>
                  <a:pt x="2484701" y="5534489"/>
                  <a:pt x="2484701" y="5454680"/>
                </a:cubicBezTo>
                <a:cubicBezTo>
                  <a:pt x="2484701" y="5393735"/>
                  <a:pt x="2466200" y="5346575"/>
                  <a:pt x="2429197" y="5313200"/>
                </a:cubicBezTo>
                <a:cubicBezTo>
                  <a:pt x="2409608" y="5295424"/>
                  <a:pt x="2384577" y="5280732"/>
                  <a:pt x="2354104" y="5269124"/>
                </a:cubicBezTo>
                <a:cubicBezTo>
                  <a:pt x="2323632" y="5257515"/>
                  <a:pt x="2283183" y="5248355"/>
                  <a:pt x="2232758" y="5241644"/>
                </a:cubicBezTo>
                <a:cubicBezTo>
                  <a:pt x="2182333" y="5234933"/>
                  <a:pt x="2146238" y="5223233"/>
                  <a:pt x="2124471" y="5206546"/>
                </a:cubicBezTo>
                <a:cubicBezTo>
                  <a:pt x="2107059" y="5192761"/>
                  <a:pt x="2098352" y="5172083"/>
                  <a:pt x="2098352" y="5144513"/>
                </a:cubicBezTo>
                <a:cubicBezTo>
                  <a:pt x="2098352" y="5123472"/>
                  <a:pt x="2108328" y="5106422"/>
                  <a:pt x="2128281" y="5093362"/>
                </a:cubicBezTo>
                <a:cubicBezTo>
                  <a:pt x="2137713" y="5087195"/>
                  <a:pt x="2149049" y="5082479"/>
                  <a:pt x="2162291" y="5079214"/>
                </a:cubicBezTo>
                <a:cubicBezTo>
                  <a:pt x="2175532" y="5075949"/>
                  <a:pt x="2191493" y="5074317"/>
                  <a:pt x="2210176" y="5074317"/>
                </a:cubicBezTo>
                <a:cubicBezTo>
                  <a:pt x="2228859" y="5074317"/>
                  <a:pt x="2248357" y="5076312"/>
                  <a:pt x="2268672" y="5080302"/>
                </a:cubicBezTo>
                <a:cubicBezTo>
                  <a:pt x="2333245" y="5092274"/>
                  <a:pt x="2378954" y="5118393"/>
                  <a:pt x="2405799" y="5158660"/>
                </a:cubicBezTo>
                <a:lnTo>
                  <a:pt x="2409608" y="5157572"/>
                </a:lnTo>
                <a:lnTo>
                  <a:pt x="2419947" y="4997591"/>
                </a:lnTo>
                <a:cubicBezTo>
                  <a:pt x="2361178" y="4961677"/>
                  <a:pt x="2292705" y="4943720"/>
                  <a:pt x="2214529" y="4943720"/>
                </a:cubicBezTo>
                <a:close/>
                <a:moveTo>
                  <a:pt x="721827" y="4004456"/>
                </a:moveTo>
                <a:cubicBezTo>
                  <a:pt x="835736" y="4004456"/>
                  <a:pt x="892691" y="4038013"/>
                  <a:pt x="892691" y="4105125"/>
                </a:cubicBezTo>
                <a:cubicBezTo>
                  <a:pt x="892691" y="4142127"/>
                  <a:pt x="877999" y="4172600"/>
                  <a:pt x="848614" y="4196542"/>
                </a:cubicBezTo>
                <a:cubicBezTo>
                  <a:pt x="834104" y="4208151"/>
                  <a:pt x="816237" y="4217311"/>
                  <a:pt x="795016" y="4224022"/>
                </a:cubicBezTo>
                <a:cubicBezTo>
                  <a:pt x="773793" y="4230733"/>
                  <a:pt x="749216" y="4234089"/>
                  <a:pt x="721283" y="4234089"/>
                </a:cubicBezTo>
                <a:cubicBezTo>
                  <a:pt x="693350" y="4234089"/>
                  <a:pt x="666686" y="4230824"/>
                  <a:pt x="641292" y="4224294"/>
                </a:cubicBezTo>
                <a:lnTo>
                  <a:pt x="641292" y="4010442"/>
                </a:lnTo>
                <a:cubicBezTo>
                  <a:pt x="664510" y="4006452"/>
                  <a:pt x="691354" y="4004456"/>
                  <a:pt x="721827" y="4004456"/>
                </a:cubicBezTo>
                <a:close/>
                <a:moveTo>
                  <a:pt x="8352961" y="3734012"/>
                </a:moveTo>
                <a:cubicBezTo>
                  <a:pt x="8422975" y="3734012"/>
                  <a:pt x="8478115" y="3758681"/>
                  <a:pt x="8518383" y="3808017"/>
                </a:cubicBezTo>
                <a:cubicBezTo>
                  <a:pt x="8555748" y="3854089"/>
                  <a:pt x="8574431" y="3911588"/>
                  <a:pt x="8574431" y="3980514"/>
                </a:cubicBezTo>
                <a:cubicBezTo>
                  <a:pt x="8574431" y="4053793"/>
                  <a:pt x="8554841" y="4111655"/>
                  <a:pt x="8515662" y="4154099"/>
                </a:cubicBezTo>
                <a:cubicBezTo>
                  <a:pt x="8477209" y="4195091"/>
                  <a:pt x="8426239" y="4215588"/>
                  <a:pt x="8362755" y="4215588"/>
                </a:cubicBezTo>
                <a:cubicBezTo>
                  <a:pt x="8296006" y="4215588"/>
                  <a:pt x="8241409" y="4194184"/>
                  <a:pt x="8198965" y="4151378"/>
                </a:cubicBezTo>
                <a:cubicBezTo>
                  <a:pt x="8179013" y="4131063"/>
                  <a:pt x="8163414" y="4106757"/>
                  <a:pt x="8152168" y="4078461"/>
                </a:cubicBezTo>
                <a:cubicBezTo>
                  <a:pt x="8140922" y="4050165"/>
                  <a:pt x="8135299" y="4019149"/>
                  <a:pt x="8135299" y="3985411"/>
                </a:cubicBezTo>
                <a:cubicBezTo>
                  <a:pt x="8135299" y="3914671"/>
                  <a:pt x="8153982" y="3855903"/>
                  <a:pt x="8191347" y="3809106"/>
                </a:cubicBezTo>
                <a:cubicBezTo>
                  <a:pt x="8231252" y="3759044"/>
                  <a:pt x="8285123" y="3734012"/>
                  <a:pt x="8352961" y="3734012"/>
                </a:cubicBezTo>
                <a:close/>
                <a:moveTo>
                  <a:pt x="2676061" y="3734012"/>
                </a:moveTo>
                <a:cubicBezTo>
                  <a:pt x="2746076" y="3734012"/>
                  <a:pt x="2801217" y="3758681"/>
                  <a:pt x="2841484" y="3808017"/>
                </a:cubicBezTo>
                <a:cubicBezTo>
                  <a:pt x="2878849" y="3854089"/>
                  <a:pt x="2897532" y="3911588"/>
                  <a:pt x="2897532" y="3980514"/>
                </a:cubicBezTo>
                <a:cubicBezTo>
                  <a:pt x="2897532" y="4053793"/>
                  <a:pt x="2877942" y="4111655"/>
                  <a:pt x="2838763" y="4154099"/>
                </a:cubicBezTo>
                <a:cubicBezTo>
                  <a:pt x="2800310" y="4195091"/>
                  <a:pt x="2749340" y="4215588"/>
                  <a:pt x="2685856" y="4215588"/>
                </a:cubicBezTo>
                <a:cubicBezTo>
                  <a:pt x="2619107" y="4215588"/>
                  <a:pt x="2564510" y="4194184"/>
                  <a:pt x="2522066" y="4151378"/>
                </a:cubicBezTo>
                <a:cubicBezTo>
                  <a:pt x="2502114" y="4131063"/>
                  <a:pt x="2486515" y="4106757"/>
                  <a:pt x="2475269" y="4078461"/>
                </a:cubicBezTo>
                <a:cubicBezTo>
                  <a:pt x="2464023" y="4050165"/>
                  <a:pt x="2458400" y="4019149"/>
                  <a:pt x="2458400" y="3985411"/>
                </a:cubicBezTo>
                <a:cubicBezTo>
                  <a:pt x="2458400" y="3914671"/>
                  <a:pt x="2477083" y="3855903"/>
                  <a:pt x="2514448" y="3809106"/>
                </a:cubicBezTo>
                <a:cubicBezTo>
                  <a:pt x="2554353" y="3759044"/>
                  <a:pt x="2608224" y="3734012"/>
                  <a:pt x="2676061" y="3734012"/>
                </a:cubicBezTo>
                <a:close/>
                <a:moveTo>
                  <a:pt x="4104304" y="3733468"/>
                </a:moveTo>
                <a:lnTo>
                  <a:pt x="4118997" y="3733468"/>
                </a:lnTo>
                <a:cubicBezTo>
                  <a:pt x="4159989" y="3733468"/>
                  <a:pt x="4196085" y="3738366"/>
                  <a:pt x="4227282" y="3748160"/>
                </a:cubicBezTo>
                <a:cubicBezTo>
                  <a:pt x="4321965" y="3777907"/>
                  <a:pt x="4369307" y="3857717"/>
                  <a:pt x="4369307" y="3987588"/>
                </a:cubicBezTo>
                <a:cubicBezTo>
                  <a:pt x="4369307" y="4066671"/>
                  <a:pt x="4347903" y="4126891"/>
                  <a:pt x="4305097" y="4168247"/>
                </a:cubicBezTo>
                <a:cubicBezTo>
                  <a:pt x="4285144" y="4187836"/>
                  <a:pt x="4261564" y="4202256"/>
                  <a:pt x="4234357" y="4211507"/>
                </a:cubicBezTo>
                <a:cubicBezTo>
                  <a:pt x="4207149" y="4220757"/>
                  <a:pt x="4181755" y="4225383"/>
                  <a:pt x="4158175" y="4225383"/>
                </a:cubicBezTo>
                <a:cubicBezTo>
                  <a:pt x="4134596" y="4225383"/>
                  <a:pt x="4111016" y="4223206"/>
                  <a:pt x="4087436" y="4218853"/>
                </a:cubicBezTo>
                <a:lnTo>
                  <a:pt x="4087436" y="3734012"/>
                </a:lnTo>
                <a:cubicBezTo>
                  <a:pt x="4093240" y="3733650"/>
                  <a:pt x="4098863" y="3733468"/>
                  <a:pt x="4104304" y="3733468"/>
                </a:cubicBezTo>
                <a:close/>
                <a:moveTo>
                  <a:pt x="6982761" y="3731836"/>
                </a:moveTo>
                <a:cubicBezTo>
                  <a:pt x="7080345" y="3731836"/>
                  <a:pt x="7129138" y="3780084"/>
                  <a:pt x="7129138" y="3876581"/>
                </a:cubicBezTo>
                <a:cubicBezTo>
                  <a:pt x="7129138" y="3919750"/>
                  <a:pt x="7116259" y="3954576"/>
                  <a:pt x="7090503" y="3981058"/>
                </a:cubicBezTo>
                <a:cubicBezTo>
                  <a:pt x="7078169" y="3993755"/>
                  <a:pt x="7062932" y="4003640"/>
                  <a:pt x="7044794" y="4010714"/>
                </a:cubicBezTo>
                <a:cubicBezTo>
                  <a:pt x="7026656" y="4017788"/>
                  <a:pt x="7009243" y="4021325"/>
                  <a:pt x="6992555" y="4021325"/>
                </a:cubicBezTo>
                <a:cubicBezTo>
                  <a:pt x="6975868" y="4021325"/>
                  <a:pt x="6961720" y="4020600"/>
                  <a:pt x="6950111" y="4019149"/>
                </a:cubicBezTo>
                <a:lnTo>
                  <a:pt x="6950111" y="3732924"/>
                </a:lnTo>
                <a:cubicBezTo>
                  <a:pt x="6960994" y="3732199"/>
                  <a:pt x="6971877" y="3731836"/>
                  <a:pt x="6982761" y="3731836"/>
                </a:cubicBezTo>
                <a:close/>
                <a:moveTo>
                  <a:pt x="7581194" y="3729115"/>
                </a:moveTo>
                <a:cubicBezTo>
                  <a:pt x="7629805" y="3729115"/>
                  <a:pt x="7666626" y="3736189"/>
                  <a:pt x="7691657" y="3750337"/>
                </a:cubicBezTo>
                <a:cubicBezTo>
                  <a:pt x="7718502" y="3765936"/>
                  <a:pt x="7731924" y="3792962"/>
                  <a:pt x="7731924" y="3831416"/>
                </a:cubicBezTo>
                <a:cubicBezTo>
                  <a:pt x="7731924" y="3869869"/>
                  <a:pt x="7719046" y="3898709"/>
                  <a:pt x="7693289" y="3917936"/>
                </a:cubicBezTo>
                <a:cubicBezTo>
                  <a:pt x="7681318" y="3926643"/>
                  <a:pt x="7667170" y="3933082"/>
                  <a:pt x="7650845" y="3937254"/>
                </a:cubicBezTo>
                <a:cubicBezTo>
                  <a:pt x="7634521" y="3941425"/>
                  <a:pt x="7614387" y="3943511"/>
                  <a:pt x="7590444" y="3943511"/>
                </a:cubicBezTo>
                <a:cubicBezTo>
                  <a:pt x="7566502" y="3943511"/>
                  <a:pt x="7545642" y="3942242"/>
                  <a:pt x="7527867" y="3939702"/>
                </a:cubicBezTo>
                <a:lnTo>
                  <a:pt x="7527867" y="3731836"/>
                </a:lnTo>
                <a:cubicBezTo>
                  <a:pt x="7544917" y="3730022"/>
                  <a:pt x="7562693" y="3729115"/>
                  <a:pt x="7581194" y="3729115"/>
                </a:cubicBezTo>
                <a:close/>
                <a:moveTo>
                  <a:pt x="5438069" y="3729115"/>
                </a:moveTo>
                <a:cubicBezTo>
                  <a:pt x="5486680" y="3729115"/>
                  <a:pt x="5523501" y="3736189"/>
                  <a:pt x="5548532" y="3750337"/>
                </a:cubicBezTo>
                <a:cubicBezTo>
                  <a:pt x="5575377" y="3765936"/>
                  <a:pt x="5588799" y="3792962"/>
                  <a:pt x="5588799" y="3831416"/>
                </a:cubicBezTo>
                <a:cubicBezTo>
                  <a:pt x="5588799" y="3869869"/>
                  <a:pt x="5575921" y="3898709"/>
                  <a:pt x="5550164" y="3917936"/>
                </a:cubicBezTo>
                <a:cubicBezTo>
                  <a:pt x="5538193" y="3926643"/>
                  <a:pt x="5524045" y="3933082"/>
                  <a:pt x="5507720" y="3937254"/>
                </a:cubicBezTo>
                <a:cubicBezTo>
                  <a:pt x="5491396" y="3941425"/>
                  <a:pt x="5471262" y="3943511"/>
                  <a:pt x="5447319" y="3943511"/>
                </a:cubicBezTo>
                <a:cubicBezTo>
                  <a:pt x="5423377" y="3943511"/>
                  <a:pt x="5402518" y="3942242"/>
                  <a:pt x="5384742" y="3939702"/>
                </a:cubicBezTo>
                <a:lnTo>
                  <a:pt x="5384742" y="3731836"/>
                </a:lnTo>
                <a:cubicBezTo>
                  <a:pt x="5401792" y="3730022"/>
                  <a:pt x="5419568" y="3729115"/>
                  <a:pt x="5438069" y="3729115"/>
                </a:cubicBezTo>
                <a:close/>
                <a:moveTo>
                  <a:pt x="710400" y="3714967"/>
                </a:moveTo>
                <a:cubicBezTo>
                  <a:pt x="775698" y="3714967"/>
                  <a:pt x="808347" y="3742719"/>
                  <a:pt x="808347" y="3798223"/>
                </a:cubicBezTo>
                <a:cubicBezTo>
                  <a:pt x="808347" y="3824705"/>
                  <a:pt x="801817" y="3845382"/>
                  <a:pt x="788758" y="3860256"/>
                </a:cubicBezTo>
                <a:cubicBezTo>
                  <a:pt x="780777" y="3869325"/>
                  <a:pt x="769440" y="3876853"/>
                  <a:pt x="754748" y="3882838"/>
                </a:cubicBezTo>
                <a:cubicBezTo>
                  <a:pt x="740056" y="3888824"/>
                  <a:pt x="721283" y="3891817"/>
                  <a:pt x="698428" y="3891817"/>
                </a:cubicBezTo>
                <a:cubicBezTo>
                  <a:pt x="675574" y="3891817"/>
                  <a:pt x="656529" y="3890547"/>
                  <a:pt x="641292" y="3888008"/>
                </a:cubicBezTo>
                <a:lnTo>
                  <a:pt x="641292" y="3718232"/>
                </a:lnTo>
                <a:cubicBezTo>
                  <a:pt x="659794" y="3716055"/>
                  <a:pt x="682829" y="3714967"/>
                  <a:pt x="710400" y="3714967"/>
                </a:cubicBezTo>
                <a:close/>
                <a:moveTo>
                  <a:pt x="3200829" y="3614299"/>
                </a:moveTo>
                <a:lnTo>
                  <a:pt x="3200829" y="4297755"/>
                </a:lnTo>
                <a:cubicBezTo>
                  <a:pt x="3200829" y="4312266"/>
                  <a:pt x="3199741" y="4325688"/>
                  <a:pt x="3197564" y="4338022"/>
                </a:cubicBezTo>
                <a:lnTo>
                  <a:pt x="3339588" y="4338022"/>
                </a:lnTo>
                <a:lnTo>
                  <a:pt x="3339588" y="3902156"/>
                </a:lnTo>
                <a:lnTo>
                  <a:pt x="3623636" y="4338022"/>
                </a:lnTo>
                <a:lnTo>
                  <a:pt x="3736820" y="4338022"/>
                </a:lnTo>
                <a:lnTo>
                  <a:pt x="3736820" y="3662184"/>
                </a:lnTo>
                <a:cubicBezTo>
                  <a:pt x="3736820" y="3644771"/>
                  <a:pt x="3737727" y="3628810"/>
                  <a:pt x="3739541" y="3614299"/>
                </a:cubicBezTo>
                <a:lnTo>
                  <a:pt x="3592619" y="3614299"/>
                </a:lnTo>
                <a:cubicBezTo>
                  <a:pt x="3596247" y="3619015"/>
                  <a:pt x="3598061" y="3631349"/>
                  <a:pt x="3598061" y="3651301"/>
                </a:cubicBezTo>
                <a:lnTo>
                  <a:pt x="3598061" y="4068122"/>
                </a:lnTo>
                <a:lnTo>
                  <a:pt x="3309660" y="3614299"/>
                </a:lnTo>
                <a:close/>
                <a:moveTo>
                  <a:pt x="11507893" y="3609946"/>
                </a:moveTo>
                <a:cubicBezTo>
                  <a:pt x="11426633" y="3612848"/>
                  <a:pt x="11344466" y="3614299"/>
                  <a:pt x="11261392" y="3614299"/>
                </a:cubicBezTo>
                <a:cubicBezTo>
                  <a:pt x="11231645" y="3614299"/>
                  <a:pt x="11204075" y="3613936"/>
                  <a:pt x="11178681" y="3613211"/>
                </a:cubicBezTo>
                <a:lnTo>
                  <a:pt x="11140590" y="3612122"/>
                </a:lnTo>
                <a:cubicBezTo>
                  <a:pt x="11128619" y="3611759"/>
                  <a:pt x="11117736" y="3611215"/>
                  <a:pt x="11107941" y="3610490"/>
                </a:cubicBezTo>
                <a:lnTo>
                  <a:pt x="11107941" y="4338022"/>
                </a:lnTo>
                <a:lnTo>
                  <a:pt x="11515512" y="4338022"/>
                </a:lnTo>
                <a:lnTo>
                  <a:pt x="11520953" y="4201440"/>
                </a:lnTo>
                <a:lnTo>
                  <a:pt x="11518776" y="4200896"/>
                </a:lnTo>
                <a:cubicBezTo>
                  <a:pt x="11510070" y="4205249"/>
                  <a:pt x="11494471" y="4207426"/>
                  <a:pt x="11471979" y="4207426"/>
                </a:cubicBezTo>
                <a:lnTo>
                  <a:pt x="11249965" y="4207426"/>
                </a:lnTo>
                <a:lnTo>
                  <a:pt x="11249965" y="4011530"/>
                </a:lnTo>
                <a:lnTo>
                  <a:pt x="11384915" y="4011530"/>
                </a:lnTo>
                <a:cubicBezTo>
                  <a:pt x="11412485" y="4011530"/>
                  <a:pt x="11434977" y="4012437"/>
                  <a:pt x="11452390" y="4014251"/>
                </a:cubicBezTo>
                <a:lnTo>
                  <a:pt x="11450757" y="3879845"/>
                </a:lnTo>
                <a:cubicBezTo>
                  <a:pt x="11442776" y="3882022"/>
                  <a:pt x="11418834" y="3883110"/>
                  <a:pt x="11378929" y="3883110"/>
                </a:cubicBezTo>
                <a:lnTo>
                  <a:pt x="11249965" y="3883110"/>
                </a:lnTo>
                <a:lnTo>
                  <a:pt x="11249965" y="3744351"/>
                </a:lnTo>
                <a:lnTo>
                  <a:pt x="11421373" y="3744351"/>
                </a:lnTo>
                <a:cubicBezTo>
                  <a:pt x="11456199" y="3744351"/>
                  <a:pt x="11483044" y="3747072"/>
                  <a:pt x="11501908" y="3752514"/>
                </a:cubicBezTo>
                <a:lnTo>
                  <a:pt x="11502996" y="3750881"/>
                </a:lnTo>
                <a:cubicBezTo>
                  <a:pt x="11502270" y="3747979"/>
                  <a:pt x="11501908" y="3743626"/>
                  <a:pt x="11501908" y="3737822"/>
                </a:cubicBezTo>
                <a:cubicBezTo>
                  <a:pt x="11501908" y="3684495"/>
                  <a:pt x="11503903" y="3641869"/>
                  <a:pt x="11507893" y="3609946"/>
                </a:cubicBezTo>
                <a:close/>
                <a:moveTo>
                  <a:pt x="10037026" y="3609946"/>
                </a:moveTo>
                <a:cubicBezTo>
                  <a:pt x="10024328" y="3612848"/>
                  <a:pt x="10002018" y="3614299"/>
                  <a:pt x="9970095" y="3614299"/>
                </a:cubicBezTo>
                <a:lnTo>
                  <a:pt x="9954314" y="3614299"/>
                </a:lnTo>
                <a:cubicBezTo>
                  <a:pt x="9946696" y="3614299"/>
                  <a:pt x="9935269" y="3613936"/>
                  <a:pt x="9920033" y="3613211"/>
                </a:cubicBezTo>
                <a:lnTo>
                  <a:pt x="9898267" y="3612122"/>
                </a:lnTo>
                <a:lnTo>
                  <a:pt x="9898267" y="4338022"/>
                </a:lnTo>
                <a:lnTo>
                  <a:pt x="9941255" y="4338022"/>
                </a:lnTo>
                <a:cubicBezTo>
                  <a:pt x="9980070" y="4338022"/>
                  <a:pt x="10011995" y="4339111"/>
                  <a:pt x="10037026" y="4341287"/>
                </a:cubicBezTo>
                <a:lnTo>
                  <a:pt x="10037026" y="4117640"/>
                </a:lnTo>
                <a:lnTo>
                  <a:pt x="10115928" y="4014251"/>
                </a:lnTo>
                <a:lnTo>
                  <a:pt x="10254686" y="4278710"/>
                </a:lnTo>
                <a:cubicBezTo>
                  <a:pt x="10261579" y="4296848"/>
                  <a:pt x="10267020" y="4318070"/>
                  <a:pt x="10271011" y="4342375"/>
                </a:cubicBezTo>
                <a:cubicBezTo>
                  <a:pt x="10289875" y="4339473"/>
                  <a:pt x="10337579" y="4338022"/>
                  <a:pt x="10414123" y="4338022"/>
                </a:cubicBezTo>
                <a:lnTo>
                  <a:pt x="10447316" y="4338022"/>
                </a:lnTo>
                <a:cubicBezTo>
                  <a:pt x="10439698" y="4328953"/>
                  <a:pt x="10431536" y="4314442"/>
                  <a:pt x="10422829" y="4294490"/>
                </a:cubicBezTo>
                <a:lnTo>
                  <a:pt x="10216051" y="3884199"/>
                </a:lnTo>
                <a:lnTo>
                  <a:pt x="10426094" y="3609946"/>
                </a:lnTo>
                <a:cubicBezTo>
                  <a:pt x="10410132" y="3612848"/>
                  <a:pt x="10383469" y="3614299"/>
                  <a:pt x="10346104" y="3614299"/>
                </a:cubicBezTo>
                <a:lnTo>
                  <a:pt x="10316175" y="3614299"/>
                </a:lnTo>
                <a:cubicBezTo>
                  <a:pt x="10300214" y="3614299"/>
                  <a:pt x="10280624" y="3613573"/>
                  <a:pt x="10257407" y="3612122"/>
                </a:cubicBezTo>
                <a:lnTo>
                  <a:pt x="10037026" y="3917392"/>
                </a:lnTo>
                <a:close/>
                <a:moveTo>
                  <a:pt x="9736243" y="3609946"/>
                </a:moveTo>
                <a:cubicBezTo>
                  <a:pt x="9654983" y="3612848"/>
                  <a:pt x="9572816" y="3614299"/>
                  <a:pt x="9489742" y="3614299"/>
                </a:cubicBezTo>
                <a:cubicBezTo>
                  <a:pt x="9459995" y="3614299"/>
                  <a:pt x="9432425" y="3613936"/>
                  <a:pt x="9407030" y="3613211"/>
                </a:cubicBezTo>
                <a:lnTo>
                  <a:pt x="9368940" y="3612122"/>
                </a:lnTo>
                <a:cubicBezTo>
                  <a:pt x="9356968" y="3611759"/>
                  <a:pt x="9346085" y="3611215"/>
                  <a:pt x="9336290" y="3610490"/>
                </a:cubicBezTo>
                <a:lnTo>
                  <a:pt x="9336290" y="4338022"/>
                </a:lnTo>
                <a:lnTo>
                  <a:pt x="9743861" y="4338022"/>
                </a:lnTo>
                <a:lnTo>
                  <a:pt x="9749302" y="4201440"/>
                </a:lnTo>
                <a:lnTo>
                  <a:pt x="9747126" y="4200896"/>
                </a:lnTo>
                <a:cubicBezTo>
                  <a:pt x="9738419" y="4205249"/>
                  <a:pt x="9722821" y="4207426"/>
                  <a:pt x="9700329" y="4207426"/>
                </a:cubicBezTo>
                <a:lnTo>
                  <a:pt x="9478314" y="4207426"/>
                </a:lnTo>
                <a:lnTo>
                  <a:pt x="9478314" y="4011530"/>
                </a:lnTo>
                <a:lnTo>
                  <a:pt x="9613264" y="4011530"/>
                </a:lnTo>
                <a:cubicBezTo>
                  <a:pt x="9640835" y="4011530"/>
                  <a:pt x="9663326" y="4012437"/>
                  <a:pt x="9680739" y="4014251"/>
                </a:cubicBezTo>
                <a:lnTo>
                  <a:pt x="9679107" y="3879845"/>
                </a:lnTo>
                <a:cubicBezTo>
                  <a:pt x="9671126" y="3882022"/>
                  <a:pt x="9647184" y="3883110"/>
                  <a:pt x="9607279" y="3883110"/>
                </a:cubicBezTo>
                <a:lnTo>
                  <a:pt x="9478314" y="3883110"/>
                </a:lnTo>
                <a:lnTo>
                  <a:pt x="9478314" y="3744351"/>
                </a:lnTo>
                <a:lnTo>
                  <a:pt x="9649723" y="3744351"/>
                </a:lnTo>
                <a:cubicBezTo>
                  <a:pt x="9684548" y="3744351"/>
                  <a:pt x="9711394" y="3747072"/>
                  <a:pt x="9730257" y="3752514"/>
                </a:cubicBezTo>
                <a:lnTo>
                  <a:pt x="9731345" y="3750881"/>
                </a:lnTo>
                <a:cubicBezTo>
                  <a:pt x="9730620" y="3747979"/>
                  <a:pt x="9730257" y="3743626"/>
                  <a:pt x="9730257" y="3737822"/>
                </a:cubicBezTo>
                <a:cubicBezTo>
                  <a:pt x="9730257" y="3684495"/>
                  <a:pt x="9732253" y="3641869"/>
                  <a:pt x="9736243" y="3609946"/>
                </a:cubicBezTo>
                <a:close/>
                <a:moveTo>
                  <a:pt x="9163953" y="3609946"/>
                </a:moveTo>
                <a:cubicBezTo>
                  <a:pt x="9146540" y="3612848"/>
                  <a:pt x="9128946" y="3614299"/>
                  <a:pt x="9111170" y="3614299"/>
                </a:cubicBezTo>
                <a:lnTo>
                  <a:pt x="9068726" y="3614299"/>
                </a:lnTo>
                <a:cubicBezTo>
                  <a:pt x="9058568" y="3614299"/>
                  <a:pt x="9042244" y="3613392"/>
                  <a:pt x="9019752" y="3611578"/>
                </a:cubicBezTo>
                <a:lnTo>
                  <a:pt x="9019752" y="4101860"/>
                </a:lnTo>
                <a:cubicBezTo>
                  <a:pt x="9019752" y="4181669"/>
                  <a:pt x="8985289" y="4221574"/>
                  <a:pt x="8916363" y="4221574"/>
                </a:cubicBezTo>
                <a:cubicBezTo>
                  <a:pt x="8885891" y="4221574"/>
                  <a:pt x="8860406" y="4213955"/>
                  <a:pt x="8839910" y="4198719"/>
                </a:cubicBezTo>
                <a:cubicBezTo>
                  <a:pt x="8819413" y="4183483"/>
                  <a:pt x="8801547" y="4163893"/>
                  <a:pt x="8786311" y="4139951"/>
                </a:cubicBezTo>
                <a:lnTo>
                  <a:pt x="8782502" y="4141039"/>
                </a:lnTo>
                <a:lnTo>
                  <a:pt x="8782502" y="4298299"/>
                </a:lnTo>
                <a:cubicBezTo>
                  <a:pt x="8794473" y="4308094"/>
                  <a:pt x="8806444" y="4316438"/>
                  <a:pt x="8818416" y="4323330"/>
                </a:cubicBezTo>
                <a:cubicBezTo>
                  <a:pt x="8850339" y="4342194"/>
                  <a:pt x="8889881" y="4351626"/>
                  <a:pt x="8937041" y="4351626"/>
                </a:cubicBezTo>
                <a:cubicBezTo>
                  <a:pt x="9005604" y="4351626"/>
                  <a:pt x="9060020" y="4329679"/>
                  <a:pt x="9100287" y="4285784"/>
                </a:cubicBezTo>
                <a:cubicBezTo>
                  <a:pt x="9142731" y="4240075"/>
                  <a:pt x="9163953" y="4177316"/>
                  <a:pt x="9163953" y="4097507"/>
                </a:cubicBezTo>
                <a:close/>
                <a:moveTo>
                  <a:pt x="6288194" y="3609946"/>
                </a:moveTo>
                <a:cubicBezTo>
                  <a:pt x="6206933" y="3612848"/>
                  <a:pt x="6124766" y="3614299"/>
                  <a:pt x="6041692" y="3614299"/>
                </a:cubicBezTo>
                <a:cubicBezTo>
                  <a:pt x="6011945" y="3614299"/>
                  <a:pt x="5984375" y="3613936"/>
                  <a:pt x="5958981" y="3613211"/>
                </a:cubicBezTo>
                <a:lnTo>
                  <a:pt x="5920890" y="3612122"/>
                </a:lnTo>
                <a:cubicBezTo>
                  <a:pt x="5908919" y="3611759"/>
                  <a:pt x="5898037" y="3611215"/>
                  <a:pt x="5888242" y="3610490"/>
                </a:cubicBezTo>
                <a:lnTo>
                  <a:pt x="5888242" y="4338022"/>
                </a:lnTo>
                <a:lnTo>
                  <a:pt x="6295812" y="4338022"/>
                </a:lnTo>
                <a:lnTo>
                  <a:pt x="6301253" y="4201440"/>
                </a:lnTo>
                <a:lnTo>
                  <a:pt x="6299077" y="4200896"/>
                </a:lnTo>
                <a:cubicBezTo>
                  <a:pt x="6290370" y="4205249"/>
                  <a:pt x="6274771" y="4207426"/>
                  <a:pt x="6252280" y="4207426"/>
                </a:cubicBezTo>
                <a:lnTo>
                  <a:pt x="6030265" y="4207426"/>
                </a:lnTo>
                <a:lnTo>
                  <a:pt x="6030265" y="4011530"/>
                </a:lnTo>
                <a:lnTo>
                  <a:pt x="6165215" y="4011530"/>
                </a:lnTo>
                <a:cubicBezTo>
                  <a:pt x="6192786" y="4011530"/>
                  <a:pt x="6215277" y="4012437"/>
                  <a:pt x="6232690" y="4014251"/>
                </a:cubicBezTo>
                <a:lnTo>
                  <a:pt x="6231058" y="3879845"/>
                </a:lnTo>
                <a:cubicBezTo>
                  <a:pt x="6223077" y="3882022"/>
                  <a:pt x="6199134" y="3883110"/>
                  <a:pt x="6159229" y="3883110"/>
                </a:cubicBezTo>
                <a:lnTo>
                  <a:pt x="6030265" y="3883110"/>
                </a:lnTo>
                <a:lnTo>
                  <a:pt x="6030265" y="3744351"/>
                </a:lnTo>
                <a:lnTo>
                  <a:pt x="6201673" y="3744351"/>
                </a:lnTo>
                <a:cubicBezTo>
                  <a:pt x="6236499" y="3744351"/>
                  <a:pt x="6263344" y="3747072"/>
                  <a:pt x="6282208" y="3752514"/>
                </a:cubicBezTo>
                <a:lnTo>
                  <a:pt x="6283296" y="3750881"/>
                </a:lnTo>
                <a:cubicBezTo>
                  <a:pt x="6282571" y="3747979"/>
                  <a:pt x="6282208" y="3743626"/>
                  <a:pt x="6282208" y="3737822"/>
                </a:cubicBezTo>
                <a:cubicBezTo>
                  <a:pt x="6282208" y="3684495"/>
                  <a:pt x="6284203" y="3641869"/>
                  <a:pt x="6288194" y="3609946"/>
                </a:cubicBezTo>
                <a:close/>
                <a:moveTo>
                  <a:pt x="5078519" y="3609946"/>
                </a:moveTo>
                <a:cubicBezTo>
                  <a:pt x="4997259" y="3612848"/>
                  <a:pt x="4915092" y="3614299"/>
                  <a:pt x="4832018" y="3614299"/>
                </a:cubicBezTo>
                <a:cubicBezTo>
                  <a:pt x="4802271" y="3614299"/>
                  <a:pt x="4774701" y="3613936"/>
                  <a:pt x="4749306" y="3613211"/>
                </a:cubicBezTo>
                <a:lnTo>
                  <a:pt x="4711217" y="3612122"/>
                </a:lnTo>
                <a:cubicBezTo>
                  <a:pt x="4699245" y="3611759"/>
                  <a:pt x="4688362" y="3611215"/>
                  <a:pt x="4678567" y="3610490"/>
                </a:cubicBezTo>
                <a:lnTo>
                  <a:pt x="4678567" y="4338022"/>
                </a:lnTo>
                <a:lnTo>
                  <a:pt x="5086137" y="4338022"/>
                </a:lnTo>
                <a:lnTo>
                  <a:pt x="5091579" y="4201440"/>
                </a:lnTo>
                <a:lnTo>
                  <a:pt x="5089402" y="4200896"/>
                </a:lnTo>
                <a:cubicBezTo>
                  <a:pt x="5080696" y="4205249"/>
                  <a:pt x="5065096" y="4207426"/>
                  <a:pt x="5042605" y="4207426"/>
                </a:cubicBezTo>
                <a:lnTo>
                  <a:pt x="4820591" y="4207426"/>
                </a:lnTo>
                <a:lnTo>
                  <a:pt x="4820591" y="4011530"/>
                </a:lnTo>
                <a:lnTo>
                  <a:pt x="4955540" y="4011530"/>
                </a:lnTo>
                <a:cubicBezTo>
                  <a:pt x="4983111" y="4011530"/>
                  <a:pt x="5005603" y="4012437"/>
                  <a:pt x="5023016" y="4014251"/>
                </a:cubicBezTo>
                <a:lnTo>
                  <a:pt x="5021383" y="3879845"/>
                </a:lnTo>
                <a:cubicBezTo>
                  <a:pt x="5013402" y="3882022"/>
                  <a:pt x="4989460" y="3883110"/>
                  <a:pt x="4949555" y="3883110"/>
                </a:cubicBezTo>
                <a:lnTo>
                  <a:pt x="4820591" y="3883110"/>
                </a:lnTo>
                <a:lnTo>
                  <a:pt x="4820591" y="3744351"/>
                </a:lnTo>
                <a:lnTo>
                  <a:pt x="4991999" y="3744351"/>
                </a:lnTo>
                <a:cubicBezTo>
                  <a:pt x="5026825" y="3744351"/>
                  <a:pt x="5053669" y="3747072"/>
                  <a:pt x="5072534" y="3752514"/>
                </a:cubicBezTo>
                <a:lnTo>
                  <a:pt x="5073622" y="3750881"/>
                </a:lnTo>
                <a:cubicBezTo>
                  <a:pt x="5072896" y="3747979"/>
                  <a:pt x="5072534" y="3743626"/>
                  <a:pt x="5072534" y="3737822"/>
                </a:cubicBezTo>
                <a:cubicBezTo>
                  <a:pt x="5072534" y="3684495"/>
                  <a:pt x="5074529" y="3641869"/>
                  <a:pt x="5078519" y="3609946"/>
                </a:cubicBezTo>
                <a:close/>
                <a:moveTo>
                  <a:pt x="1544744" y="3609946"/>
                </a:moveTo>
                <a:cubicBezTo>
                  <a:pt x="1463484" y="3612848"/>
                  <a:pt x="1381317" y="3614299"/>
                  <a:pt x="1298243" y="3614299"/>
                </a:cubicBezTo>
                <a:cubicBezTo>
                  <a:pt x="1268496" y="3614299"/>
                  <a:pt x="1240926" y="3613936"/>
                  <a:pt x="1215532" y="3613211"/>
                </a:cubicBezTo>
                <a:lnTo>
                  <a:pt x="1177441" y="3612122"/>
                </a:lnTo>
                <a:cubicBezTo>
                  <a:pt x="1165469" y="3611759"/>
                  <a:pt x="1154587" y="3611215"/>
                  <a:pt x="1144792" y="3610490"/>
                </a:cubicBezTo>
                <a:lnTo>
                  <a:pt x="1144792" y="4338022"/>
                </a:lnTo>
                <a:lnTo>
                  <a:pt x="1552362" y="4338022"/>
                </a:lnTo>
                <a:lnTo>
                  <a:pt x="1557804" y="4201440"/>
                </a:lnTo>
                <a:lnTo>
                  <a:pt x="1555627" y="4200896"/>
                </a:lnTo>
                <a:cubicBezTo>
                  <a:pt x="1546921" y="4205249"/>
                  <a:pt x="1531322" y="4207426"/>
                  <a:pt x="1508830" y="4207426"/>
                </a:cubicBezTo>
                <a:lnTo>
                  <a:pt x="1286816" y="4207426"/>
                </a:lnTo>
                <a:lnTo>
                  <a:pt x="1286816" y="4011530"/>
                </a:lnTo>
                <a:lnTo>
                  <a:pt x="1421766" y="4011530"/>
                </a:lnTo>
                <a:cubicBezTo>
                  <a:pt x="1449336" y="4011530"/>
                  <a:pt x="1471828" y="4012437"/>
                  <a:pt x="1489241" y="4014251"/>
                </a:cubicBezTo>
                <a:lnTo>
                  <a:pt x="1487608" y="3879845"/>
                </a:lnTo>
                <a:cubicBezTo>
                  <a:pt x="1479627" y="3882022"/>
                  <a:pt x="1455684" y="3883110"/>
                  <a:pt x="1415780" y="3883110"/>
                </a:cubicBezTo>
                <a:lnTo>
                  <a:pt x="1286816" y="3883110"/>
                </a:lnTo>
                <a:lnTo>
                  <a:pt x="1286816" y="3744351"/>
                </a:lnTo>
                <a:lnTo>
                  <a:pt x="1458224" y="3744351"/>
                </a:lnTo>
                <a:cubicBezTo>
                  <a:pt x="1493050" y="3744351"/>
                  <a:pt x="1519895" y="3747072"/>
                  <a:pt x="1538758" y="3752514"/>
                </a:cubicBezTo>
                <a:lnTo>
                  <a:pt x="1539847" y="3750881"/>
                </a:lnTo>
                <a:cubicBezTo>
                  <a:pt x="1539121" y="3747979"/>
                  <a:pt x="1538758" y="3743626"/>
                  <a:pt x="1538758" y="3737822"/>
                </a:cubicBezTo>
                <a:cubicBezTo>
                  <a:pt x="1538758" y="3684495"/>
                  <a:pt x="1540754" y="3641869"/>
                  <a:pt x="1544744" y="3609946"/>
                </a:cubicBezTo>
                <a:close/>
                <a:moveTo>
                  <a:pt x="10985642" y="3600695"/>
                </a:moveTo>
                <a:cubicBezTo>
                  <a:pt x="10982377" y="3603234"/>
                  <a:pt x="10977842" y="3606137"/>
                  <a:pt x="10972038" y="3609401"/>
                </a:cubicBezTo>
                <a:cubicBezTo>
                  <a:pt x="10966233" y="3612666"/>
                  <a:pt x="10947369" y="3614299"/>
                  <a:pt x="10915446" y="3614299"/>
                </a:cubicBezTo>
                <a:lnTo>
                  <a:pt x="10574262" y="3614299"/>
                </a:lnTo>
                <a:cubicBezTo>
                  <a:pt x="10521661" y="3614299"/>
                  <a:pt x="10489374" y="3612304"/>
                  <a:pt x="10477403" y="3608313"/>
                </a:cubicBezTo>
                <a:lnTo>
                  <a:pt x="10475770" y="3609946"/>
                </a:lnTo>
                <a:lnTo>
                  <a:pt x="10475770" y="3749249"/>
                </a:lnTo>
                <a:lnTo>
                  <a:pt x="10477403" y="3749793"/>
                </a:lnTo>
                <a:cubicBezTo>
                  <a:pt x="10480668" y="3747254"/>
                  <a:pt x="10485202" y="3744351"/>
                  <a:pt x="10491007" y="3741086"/>
                </a:cubicBezTo>
                <a:cubicBezTo>
                  <a:pt x="10496811" y="3737822"/>
                  <a:pt x="10515675" y="3736189"/>
                  <a:pt x="10547599" y="3736189"/>
                </a:cubicBezTo>
                <a:lnTo>
                  <a:pt x="10655341" y="3736189"/>
                </a:lnTo>
                <a:lnTo>
                  <a:pt x="10655341" y="4338022"/>
                </a:lnTo>
                <a:lnTo>
                  <a:pt x="10672754" y="4338022"/>
                </a:lnTo>
                <a:cubicBezTo>
                  <a:pt x="10744945" y="4338022"/>
                  <a:pt x="10789747" y="4339111"/>
                  <a:pt x="10807159" y="4341287"/>
                </a:cubicBezTo>
                <a:lnTo>
                  <a:pt x="10807159" y="3736189"/>
                </a:lnTo>
                <a:lnTo>
                  <a:pt x="10888782" y="3736189"/>
                </a:lnTo>
                <a:cubicBezTo>
                  <a:pt x="10941384" y="3736189"/>
                  <a:pt x="10973670" y="3738184"/>
                  <a:pt x="10985642" y="3742175"/>
                </a:cubicBezTo>
                <a:lnTo>
                  <a:pt x="10987274" y="3740542"/>
                </a:lnTo>
                <a:lnTo>
                  <a:pt x="10987274" y="3601239"/>
                </a:lnTo>
                <a:close/>
                <a:moveTo>
                  <a:pt x="8363844" y="3600695"/>
                </a:moveTo>
                <a:cubicBezTo>
                  <a:pt x="8305801" y="3600695"/>
                  <a:pt x="8253381" y="3611306"/>
                  <a:pt x="8206584" y="3632528"/>
                </a:cubicBezTo>
                <a:cubicBezTo>
                  <a:pt x="8159786" y="3653750"/>
                  <a:pt x="8119882" y="3682318"/>
                  <a:pt x="8086870" y="3718232"/>
                </a:cubicBezTo>
                <a:cubicBezTo>
                  <a:pt x="8053858" y="3754146"/>
                  <a:pt x="8028464" y="3795683"/>
                  <a:pt x="8010688" y="3842843"/>
                </a:cubicBezTo>
                <a:cubicBezTo>
                  <a:pt x="7992913" y="3890003"/>
                  <a:pt x="7984025" y="3939974"/>
                  <a:pt x="7984025" y="3992757"/>
                </a:cubicBezTo>
                <a:cubicBezTo>
                  <a:pt x="7984025" y="4045540"/>
                  <a:pt x="7993548" y="4094060"/>
                  <a:pt x="8012593" y="4138318"/>
                </a:cubicBezTo>
                <a:cubicBezTo>
                  <a:pt x="8031638" y="4182576"/>
                  <a:pt x="8057667" y="4220485"/>
                  <a:pt x="8090679" y="4252046"/>
                </a:cubicBezTo>
                <a:cubicBezTo>
                  <a:pt x="8123691" y="4283607"/>
                  <a:pt x="8162416" y="4308094"/>
                  <a:pt x="8206856" y="4325507"/>
                </a:cubicBezTo>
                <a:cubicBezTo>
                  <a:pt x="8251295" y="4342920"/>
                  <a:pt x="8294646" y="4351626"/>
                  <a:pt x="8336908" y="4351626"/>
                </a:cubicBezTo>
                <a:cubicBezTo>
                  <a:pt x="8379171" y="4351626"/>
                  <a:pt x="8416082" y="4347454"/>
                  <a:pt x="8447643" y="4339111"/>
                </a:cubicBezTo>
                <a:cubicBezTo>
                  <a:pt x="8511853" y="4322060"/>
                  <a:pt x="8567175" y="4290862"/>
                  <a:pt x="8613609" y="4245516"/>
                </a:cubicBezTo>
                <a:cubicBezTo>
                  <a:pt x="8689065" y="4171874"/>
                  <a:pt x="8726793" y="4079550"/>
                  <a:pt x="8726793" y="3968542"/>
                </a:cubicBezTo>
                <a:cubicBezTo>
                  <a:pt x="8726793" y="3853907"/>
                  <a:pt x="8690153" y="3762853"/>
                  <a:pt x="8616875" y="3695378"/>
                </a:cubicBezTo>
                <a:cubicBezTo>
                  <a:pt x="8548311" y="3632256"/>
                  <a:pt x="8463967" y="3600695"/>
                  <a:pt x="8363844" y="3600695"/>
                </a:cubicBezTo>
                <a:close/>
                <a:moveTo>
                  <a:pt x="7570855" y="3600695"/>
                </a:moveTo>
                <a:cubicBezTo>
                  <a:pt x="7496850" y="3600695"/>
                  <a:pt x="7434454" y="3603960"/>
                  <a:pt x="7383666" y="3610490"/>
                </a:cubicBezTo>
                <a:lnTo>
                  <a:pt x="7383666" y="4338022"/>
                </a:lnTo>
                <a:lnTo>
                  <a:pt x="7527867" y="4338022"/>
                </a:lnTo>
                <a:lnTo>
                  <a:pt x="7527867" y="4055063"/>
                </a:lnTo>
                <a:cubicBezTo>
                  <a:pt x="7552172" y="4056876"/>
                  <a:pt x="7570492" y="4057783"/>
                  <a:pt x="7582826" y="4057783"/>
                </a:cubicBezTo>
                <a:cubicBezTo>
                  <a:pt x="7595160" y="4057783"/>
                  <a:pt x="7606769" y="4057421"/>
                  <a:pt x="7617652" y="4056695"/>
                </a:cubicBezTo>
                <a:lnTo>
                  <a:pt x="7743895" y="4342375"/>
                </a:lnTo>
                <a:cubicBezTo>
                  <a:pt x="7819351" y="4336208"/>
                  <a:pt x="7874674" y="4336027"/>
                  <a:pt x="7909862" y="4341831"/>
                </a:cubicBezTo>
                <a:lnTo>
                  <a:pt x="7912583" y="4339111"/>
                </a:lnTo>
                <a:cubicBezTo>
                  <a:pt x="7900974" y="4330041"/>
                  <a:pt x="7884287" y="4301383"/>
                  <a:pt x="7862521" y="4253134"/>
                </a:cubicBezTo>
                <a:lnTo>
                  <a:pt x="7751514" y="4019149"/>
                </a:lnTo>
                <a:cubicBezTo>
                  <a:pt x="7770740" y="4008991"/>
                  <a:pt x="7787790" y="3997020"/>
                  <a:pt x="7802664" y="3983235"/>
                </a:cubicBezTo>
                <a:cubicBezTo>
                  <a:pt x="7848010" y="3940428"/>
                  <a:pt x="7870683" y="3888915"/>
                  <a:pt x="7870683" y="3828695"/>
                </a:cubicBezTo>
                <a:cubicBezTo>
                  <a:pt x="7870683" y="3751063"/>
                  <a:pt x="7845924" y="3693654"/>
                  <a:pt x="7796406" y="3656471"/>
                </a:cubicBezTo>
                <a:cubicBezTo>
                  <a:pt x="7746888" y="3619287"/>
                  <a:pt x="7671705" y="3600695"/>
                  <a:pt x="7570855" y="3600695"/>
                </a:cubicBezTo>
                <a:close/>
                <a:moveTo>
                  <a:pt x="6966436" y="3600695"/>
                </a:moveTo>
                <a:cubicBezTo>
                  <a:pt x="6913472" y="3600695"/>
                  <a:pt x="6861777" y="3603960"/>
                  <a:pt x="6811352" y="3610490"/>
                </a:cubicBezTo>
                <a:lnTo>
                  <a:pt x="6811352" y="4338022"/>
                </a:lnTo>
                <a:lnTo>
                  <a:pt x="6950111" y="4338022"/>
                </a:lnTo>
                <a:lnTo>
                  <a:pt x="6950111" y="4138862"/>
                </a:lnTo>
                <a:cubicBezTo>
                  <a:pt x="6961357" y="4139951"/>
                  <a:pt x="6971696" y="4140495"/>
                  <a:pt x="6981128" y="4140495"/>
                </a:cubicBezTo>
                <a:cubicBezTo>
                  <a:pt x="7063839" y="4140495"/>
                  <a:pt x="7131496" y="4118003"/>
                  <a:pt x="7184097" y="4073020"/>
                </a:cubicBezTo>
                <a:cubicBezTo>
                  <a:pt x="7240326" y="4025134"/>
                  <a:pt x="7268441" y="3960017"/>
                  <a:pt x="7268441" y="3877669"/>
                </a:cubicBezTo>
                <a:cubicBezTo>
                  <a:pt x="7268441" y="3785526"/>
                  <a:pt x="7242775" y="3716328"/>
                  <a:pt x="7191443" y="3670075"/>
                </a:cubicBezTo>
                <a:cubicBezTo>
                  <a:pt x="7140111" y="3623822"/>
                  <a:pt x="7065109" y="3600695"/>
                  <a:pt x="6966436" y="3600695"/>
                </a:cubicBezTo>
                <a:close/>
                <a:moveTo>
                  <a:pt x="5427730" y="3600695"/>
                </a:moveTo>
                <a:cubicBezTo>
                  <a:pt x="5353725" y="3600695"/>
                  <a:pt x="5291329" y="3603960"/>
                  <a:pt x="5240541" y="3610490"/>
                </a:cubicBezTo>
                <a:lnTo>
                  <a:pt x="5240541" y="4338022"/>
                </a:lnTo>
                <a:lnTo>
                  <a:pt x="5384742" y="4338022"/>
                </a:lnTo>
                <a:lnTo>
                  <a:pt x="5384742" y="4055063"/>
                </a:lnTo>
                <a:cubicBezTo>
                  <a:pt x="5409047" y="4056876"/>
                  <a:pt x="5427367" y="4057783"/>
                  <a:pt x="5439701" y="4057783"/>
                </a:cubicBezTo>
                <a:cubicBezTo>
                  <a:pt x="5452035" y="4057783"/>
                  <a:pt x="5463644" y="4057421"/>
                  <a:pt x="5474527" y="4056695"/>
                </a:cubicBezTo>
                <a:lnTo>
                  <a:pt x="5600770" y="4342375"/>
                </a:lnTo>
                <a:cubicBezTo>
                  <a:pt x="5676226" y="4336208"/>
                  <a:pt x="5731549" y="4336027"/>
                  <a:pt x="5766737" y="4341831"/>
                </a:cubicBezTo>
                <a:lnTo>
                  <a:pt x="5769458" y="4339111"/>
                </a:lnTo>
                <a:cubicBezTo>
                  <a:pt x="5757849" y="4330041"/>
                  <a:pt x="5741162" y="4301383"/>
                  <a:pt x="5719396" y="4253134"/>
                </a:cubicBezTo>
                <a:lnTo>
                  <a:pt x="5608389" y="4019149"/>
                </a:lnTo>
                <a:cubicBezTo>
                  <a:pt x="5627616" y="4008991"/>
                  <a:pt x="5644665" y="3997020"/>
                  <a:pt x="5659539" y="3983235"/>
                </a:cubicBezTo>
                <a:cubicBezTo>
                  <a:pt x="5704886" y="3940428"/>
                  <a:pt x="5727558" y="3888915"/>
                  <a:pt x="5727558" y="3828695"/>
                </a:cubicBezTo>
                <a:cubicBezTo>
                  <a:pt x="5727558" y="3751063"/>
                  <a:pt x="5702800" y="3693654"/>
                  <a:pt x="5653281" y="3656471"/>
                </a:cubicBezTo>
                <a:cubicBezTo>
                  <a:pt x="5603763" y="3619287"/>
                  <a:pt x="5528580" y="3600695"/>
                  <a:pt x="5427730" y="3600695"/>
                </a:cubicBezTo>
                <a:close/>
                <a:moveTo>
                  <a:pt x="4112739" y="3600695"/>
                </a:moveTo>
                <a:cubicBezTo>
                  <a:pt x="4049436" y="3600695"/>
                  <a:pt x="3993841" y="3603597"/>
                  <a:pt x="3945956" y="3609401"/>
                </a:cubicBezTo>
                <a:lnTo>
                  <a:pt x="3945956" y="4337478"/>
                </a:lnTo>
                <a:cubicBezTo>
                  <a:pt x="3997832" y="4346910"/>
                  <a:pt x="4053154" y="4351626"/>
                  <a:pt x="4111922" y="4351626"/>
                </a:cubicBezTo>
                <a:cubicBezTo>
                  <a:pt x="4235264" y="4351626"/>
                  <a:pt x="4331760" y="4321698"/>
                  <a:pt x="4401412" y="4261841"/>
                </a:cubicBezTo>
                <a:cubicBezTo>
                  <a:pt x="4479044" y="4195091"/>
                  <a:pt x="4517860" y="4097325"/>
                  <a:pt x="4517860" y="3968542"/>
                </a:cubicBezTo>
                <a:cubicBezTo>
                  <a:pt x="4517860" y="3853545"/>
                  <a:pt x="4483034" y="3764122"/>
                  <a:pt x="4413383" y="3700275"/>
                </a:cubicBezTo>
                <a:cubicBezTo>
                  <a:pt x="4378920" y="3668351"/>
                  <a:pt x="4336022" y="3643774"/>
                  <a:pt x="4284691" y="3626542"/>
                </a:cubicBezTo>
                <a:cubicBezTo>
                  <a:pt x="4233359" y="3609311"/>
                  <a:pt x="4176042" y="3600695"/>
                  <a:pt x="4112739" y="3600695"/>
                </a:cubicBezTo>
                <a:close/>
                <a:moveTo>
                  <a:pt x="2686944" y="3600695"/>
                </a:moveTo>
                <a:cubicBezTo>
                  <a:pt x="2628902" y="3600695"/>
                  <a:pt x="2576481" y="3611306"/>
                  <a:pt x="2529684" y="3632528"/>
                </a:cubicBezTo>
                <a:cubicBezTo>
                  <a:pt x="2482887" y="3653750"/>
                  <a:pt x="2442983" y="3682318"/>
                  <a:pt x="2409971" y="3718232"/>
                </a:cubicBezTo>
                <a:cubicBezTo>
                  <a:pt x="2376958" y="3754146"/>
                  <a:pt x="2351565" y="3795683"/>
                  <a:pt x="2333789" y="3842843"/>
                </a:cubicBezTo>
                <a:cubicBezTo>
                  <a:pt x="2316013" y="3890003"/>
                  <a:pt x="2307126" y="3939974"/>
                  <a:pt x="2307126" y="3992757"/>
                </a:cubicBezTo>
                <a:cubicBezTo>
                  <a:pt x="2307126" y="4045540"/>
                  <a:pt x="2316649" y="4094060"/>
                  <a:pt x="2335694" y="4138318"/>
                </a:cubicBezTo>
                <a:cubicBezTo>
                  <a:pt x="2354739" y="4182576"/>
                  <a:pt x="2380768" y="4220485"/>
                  <a:pt x="2413780" y="4252046"/>
                </a:cubicBezTo>
                <a:cubicBezTo>
                  <a:pt x="2446792" y="4283607"/>
                  <a:pt x="2485517" y="4308094"/>
                  <a:pt x="2529956" y="4325507"/>
                </a:cubicBezTo>
                <a:cubicBezTo>
                  <a:pt x="2574396" y="4342920"/>
                  <a:pt x="2617746" y="4351626"/>
                  <a:pt x="2660009" y="4351626"/>
                </a:cubicBezTo>
                <a:cubicBezTo>
                  <a:pt x="2702271" y="4351626"/>
                  <a:pt x="2739183" y="4347454"/>
                  <a:pt x="2770744" y="4339111"/>
                </a:cubicBezTo>
                <a:cubicBezTo>
                  <a:pt x="2834954" y="4322060"/>
                  <a:pt x="2890276" y="4290862"/>
                  <a:pt x="2936711" y="4245516"/>
                </a:cubicBezTo>
                <a:cubicBezTo>
                  <a:pt x="3012167" y="4171874"/>
                  <a:pt x="3049894" y="4079550"/>
                  <a:pt x="3049894" y="3968542"/>
                </a:cubicBezTo>
                <a:cubicBezTo>
                  <a:pt x="3049894" y="3853907"/>
                  <a:pt x="3013255" y="3762853"/>
                  <a:pt x="2939975" y="3695378"/>
                </a:cubicBezTo>
                <a:cubicBezTo>
                  <a:pt x="2871412" y="3632256"/>
                  <a:pt x="2787069" y="3600695"/>
                  <a:pt x="2686944" y="3600695"/>
                </a:cubicBezTo>
                <a:close/>
                <a:moveTo>
                  <a:pt x="1938304" y="3600695"/>
                </a:moveTo>
                <a:cubicBezTo>
                  <a:pt x="1860127" y="3600695"/>
                  <a:pt x="1798003" y="3621010"/>
                  <a:pt x="1751931" y="3661640"/>
                </a:cubicBezTo>
                <a:cubicBezTo>
                  <a:pt x="1706585" y="3701545"/>
                  <a:pt x="1683913" y="3753783"/>
                  <a:pt x="1683913" y="3818356"/>
                </a:cubicBezTo>
                <a:cubicBezTo>
                  <a:pt x="1683913" y="3880752"/>
                  <a:pt x="1700963" y="3929363"/>
                  <a:pt x="1735063" y="3964189"/>
                </a:cubicBezTo>
                <a:cubicBezTo>
                  <a:pt x="1753927" y="3983416"/>
                  <a:pt x="1779139" y="3999559"/>
                  <a:pt x="1810700" y="4012619"/>
                </a:cubicBezTo>
                <a:cubicBezTo>
                  <a:pt x="1842261" y="4025678"/>
                  <a:pt x="1882891" y="4034566"/>
                  <a:pt x="1932590" y="4039282"/>
                </a:cubicBezTo>
                <a:cubicBezTo>
                  <a:pt x="1982290" y="4043998"/>
                  <a:pt x="2017660" y="4053249"/>
                  <a:pt x="2038700" y="4067034"/>
                </a:cubicBezTo>
                <a:cubicBezTo>
                  <a:pt x="2049583" y="4073927"/>
                  <a:pt x="2057383" y="4082180"/>
                  <a:pt x="2062099" y="4091793"/>
                </a:cubicBezTo>
                <a:cubicBezTo>
                  <a:pt x="2066815" y="4101406"/>
                  <a:pt x="2069173" y="4113559"/>
                  <a:pt x="2069173" y="4128251"/>
                </a:cubicBezTo>
                <a:cubicBezTo>
                  <a:pt x="2069173" y="4142943"/>
                  <a:pt x="2065182" y="4156275"/>
                  <a:pt x="2057201" y="4168247"/>
                </a:cubicBezTo>
                <a:cubicBezTo>
                  <a:pt x="2033622" y="4203435"/>
                  <a:pt x="1985373" y="4221029"/>
                  <a:pt x="1912457" y="4221029"/>
                </a:cubicBezTo>
                <a:cubicBezTo>
                  <a:pt x="1809793" y="4221029"/>
                  <a:pt x="1735970" y="4182213"/>
                  <a:pt x="1690986" y="4104581"/>
                </a:cubicBezTo>
                <a:lnTo>
                  <a:pt x="1688810" y="4106213"/>
                </a:lnTo>
                <a:lnTo>
                  <a:pt x="1682824" y="4287960"/>
                </a:lnTo>
                <a:cubicBezTo>
                  <a:pt x="1698060" y="4298480"/>
                  <a:pt x="1715836" y="4307731"/>
                  <a:pt x="1736151" y="4315712"/>
                </a:cubicBezTo>
                <a:cubicBezTo>
                  <a:pt x="1797822" y="4339655"/>
                  <a:pt x="1860218" y="4351626"/>
                  <a:pt x="1923340" y="4351626"/>
                </a:cubicBezTo>
                <a:cubicBezTo>
                  <a:pt x="2001698" y="4351626"/>
                  <a:pt x="2066633" y="4333125"/>
                  <a:pt x="2118147" y="4296122"/>
                </a:cubicBezTo>
                <a:cubicBezTo>
                  <a:pt x="2178366" y="4252953"/>
                  <a:pt x="2208476" y="4191464"/>
                  <a:pt x="2208476" y="4111655"/>
                </a:cubicBezTo>
                <a:cubicBezTo>
                  <a:pt x="2208476" y="4050709"/>
                  <a:pt x="2189975" y="4003550"/>
                  <a:pt x="2152973" y="3970175"/>
                </a:cubicBezTo>
                <a:cubicBezTo>
                  <a:pt x="2133383" y="3952399"/>
                  <a:pt x="2108352" y="3937707"/>
                  <a:pt x="2077879" y="3926098"/>
                </a:cubicBezTo>
                <a:cubicBezTo>
                  <a:pt x="2047407" y="3914490"/>
                  <a:pt x="2006958" y="3905330"/>
                  <a:pt x="1956533" y="3898619"/>
                </a:cubicBezTo>
                <a:cubicBezTo>
                  <a:pt x="1906108" y="3891908"/>
                  <a:pt x="1870013" y="3880208"/>
                  <a:pt x="1848247" y="3863521"/>
                </a:cubicBezTo>
                <a:cubicBezTo>
                  <a:pt x="1830834" y="3849736"/>
                  <a:pt x="1822127" y="3829058"/>
                  <a:pt x="1822127" y="3801487"/>
                </a:cubicBezTo>
                <a:cubicBezTo>
                  <a:pt x="1822127" y="3780447"/>
                  <a:pt x="1832104" y="3763397"/>
                  <a:pt x="1852056" y="3750337"/>
                </a:cubicBezTo>
                <a:cubicBezTo>
                  <a:pt x="1861488" y="3744170"/>
                  <a:pt x="1872824" y="3739454"/>
                  <a:pt x="1886065" y="3736189"/>
                </a:cubicBezTo>
                <a:cubicBezTo>
                  <a:pt x="1899306" y="3732924"/>
                  <a:pt x="1915268" y="3731292"/>
                  <a:pt x="1933951" y="3731292"/>
                </a:cubicBezTo>
                <a:cubicBezTo>
                  <a:pt x="1952633" y="3731292"/>
                  <a:pt x="1972132" y="3733287"/>
                  <a:pt x="1992447" y="3737277"/>
                </a:cubicBezTo>
                <a:cubicBezTo>
                  <a:pt x="2057020" y="3749249"/>
                  <a:pt x="2102729" y="3775368"/>
                  <a:pt x="2129574" y="3815635"/>
                </a:cubicBezTo>
                <a:lnTo>
                  <a:pt x="2133383" y="3814547"/>
                </a:lnTo>
                <a:lnTo>
                  <a:pt x="2143722" y="3654566"/>
                </a:lnTo>
                <a:cubicBezTo>
                  <a:pt x="2084953" y="3618652"/>
                  <a:pt x="2016481" y="3600695"/>
                  <a:pt x="1938304" y="3600695"/>
                </a:cubicBezTo>
                <a:close/>
                <a:moveTo>
                  <a:pt x="680199" y="3600695"/>
                </a:moveTo>
                <a:cubicBezTo>
                  <a:pt x="628505" y="3600695"/>
                  <a:pt x="567469" y="3606318"/>
                  <a:pt x="497092" y="3617564"/>
                </a:cubicBezTo>
                <a:lnTo>
                  <a:pt x="497092" y="4334757"/>
                </a:lnTo>
                <a:cubicBezTo>
                  <a:pt x="566743" y="4346003"/>
                  <a:pt x="632495" y="4351626"/>
                  <a:pt x="694347" y="4351626"/>
                </a:cubicBezTo>
                <a:cubicBezTo>
                  <a:pt x="756199" y="4351626"/>
                  <a:pt x="808347" y="4345822"/>
                  <a:pt x="850791" y="4334213"/>
                </a:cubicBezTo>
                <a:cubicBezTo>
                  <a:pt x="893235" y="4322605"/>
                  <a:pt x="927789" y="4306189"/>
                  <a:pt x="954452" y="4284967"/>
                </a:cubicBezTo>
                <a:cubicBezTo>
                  <a:pt x="981116" y="4263745"/>
                  <a:pt x="1000524" y="4238261"/>
                  <a:pt x="1012677" y="4208514"/>
                </a:cubicBezTo>
                <a:cubicBezTo>
                  <a:pt x="1024829" y="4178767"/>
                  <a:pt x="1030906" y="4142943"/>
                  <a:pt x="1030906" y="4101044"/>
                </a:cubicBezTo>
                <a:cubicBezTo>
                  <a:pt x="1030906" y="4059144"/>
                  <a:pt x="1019841" y="4020962"/>
                  <a:pt x="997713" y="3986499"/>
                </a:cubicBezTo>
                <a:cubicBezTo>
                  <a:pt x="973407" y="3948046"/>
                  <a:pt x="939125" y="3921927"/>
                  <a:pt x="894867" y="3908141"/>
                </a:cubicBezTo>
                <a:cubicBezTo>
                  <a:pt x="932233" y="3874404"/>
                  <a:pt x="950915" y="3831869"/>
                  <a:pt x="950915" y="3780538"/>
                </a:cubicBezTo>
                <a:cubicBezTo>
                  <a:pt x="950915" y="3729206"/>
                  <a:pt x="930237" y="3687397"/>
                  <a:pt x="888882" y="3655110"/>
                </a:cubicBezTo>
                <a:cubicBezTo>
                  <a:pt x="867841" y="3638423"/>
                  <a:pt x="840724" y="3625182"/>
                  <a:pt x="807531" y="3615387"/>
                </a:cubicBezTo>
                <a:cubicBezTo>
                  <a:pt x="774338" y="3605592"/>
                  <a:pt x="731894" y="3600695"/>
                  <a:pt x="680199" y="3600695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6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8800" dirty="0">
              <a:latin typeface="Hammersmith One" panose="02010703030501060504" pitchFamily="2" charset="0"/>
            </a:endParaRPr>
          </a:p>
        </p:txBody>
      </p:sp>
      <p:pic>
        <p:nvPicPr>
          <p:cNvPr id="4" name="pic f12" descr="School - Free education icons">
            <a:extLst>
              <a:ext uri="{FF2B5EF4-FFF2-40B4-BE49-F238E27FC236}">
                <a16:creationId xmlns:a16="http://schemas.microsoft.com/office/drawing/2014/main" id="{BC9F1EAA-F736-8F1C-912F-304967988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138" y="7410818"/>
            <a:ext cx="2298702" cy="229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nhaltsplatzhalter 7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A2CA2445-0C87-C046-9A0D-72DC4B90D3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8" b="21154"/>
          <a:stretch/>
        </p:blipFill>
        <p:spPr>
          <a:xfrm>
            <a:off x="1155547" y="-3090330"/>
            <a:ext cx="5725582" cy="2715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nhaltsplatzhalter 9" descr="7500€ for fountains in african countries">
            <a:extLst>
              <a:ext uri="{FF2B5EF4-FFF2-40B4-BE49-F238E27FC236}">
                <a16:creationId xmlns:a16="http://schemas.microsoft.com/office/drawing/2014/main" id="{45BE93A3-C7B9-25C0-FCA5-DA1D141ADB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" t="21756" r="26" b="14984"/>
          <a:stretch/>
        </p:blipFill>
        <p:spPr>
          <a:xfrm>
            <a:off x="1155547" y="7679080"/>
            <a:ext cx="5724144" cy="2715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3" name="tb red">
            <a:extLst>
              <a:ext uri="{FF2B5EF4-FFF2-40B4-BE49-F238E27FC236}">
                <a16:creationId xmlns:a16="http://schemas.microsoft.com/office/drawing/2014/main" id="{B67DB1F5-5653-9C18-62F3-D15A526A58F8}"/>
              </a:ext>
            </a:extLst>
          </p:cNvPr>
          <p:cNvGrpSpPr/>
          <p:nvPr/>
        </p:nvGrpSpPr>
        <p:grpSpPr>
          <a:xfrm>
            <a:off x="8339309" y="-2322877"/>
            <a:ext cx="3048000" cy="1711754"/>
            <a:chOff x="8339309" y="1143915"/>
            <a:chExt cx="3048000" cy="1711754"/>
          </a:xfrm>
        </p:grpSpPr>
        <p:sp>
          <p:nvSpPr>
            <p:cNvPr id="14" name="Rechteck: abgerundete Ecken 13">
              <a:extLst>
                <a:ext uri="{FF2B5EF4-FFF2-40B4-BE49-F238E27FC236}">
                  <a16:creationId xmlns:a16="http://schemas.microsoft.com/office/drawing/2014/main" id="{2155F2C7-D186-2208-119B-1F93BC613144}"/>
                </a:ext>
              </a:extLst>
            </p:cNvPr>
            <p:cNvSpPr/>
            <p:nvPr/>
          </p:nvSpPr>
          <p:spPr>
            <a:xfrm>
              <a:off x="8339309" y="1143915"/>
              <a:ext cx="3048000" cy="171175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latin typeface="Hammersmith One" panose="02010703030501060504" pitchFamily="2" charset="0"/>
                </a:rPr>
                <a:t>9.000€ for children       in need</a:t>
              </a:r>
              <a:endParaRPr lang="de-DE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E0E57AD6-E21D-E528-A3A4-64092CDAD7F8}"/>
                </a:ext>
              </a:extLst>
            </p:cNvPr>
            <p:cNvSpPr/>
            <p:nvPr/>
          </p:nvSpPr>
          <p:spPr>
            <a:xfrm rot="547732">
              <a:off x="10712603" y="1308100"/>
              <a:ext cx="323850" cy="1460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tb green">
            <a:extLst>
              <a:ext uri="{FF2B5EF4-FFF2-40B4-BE49-F238E27FC236}">
                <a16:creationId xmlns:a16="http://schemas.microsoft.com/office/drawing/2014/main" id="{1A833351-F291-D2D0-80F8-D134F08BC626}"/>
              </a:ext>
            </a:extLst>
          </p:cNvPr>
          <p:cNvGrpSpPr/>
          <p:nvPr/>
        </p:nvGrpSpPr>
        <p:grpSpPr>
          <a:xfrm>
            <a:off x="8339309" y="7347507"/>
            <a:ext cx="3048000" cy="1714501"/>
            <a:chOff x="8339309" y="3999584"/>
            <a:chExt cx="3048000" cy="1714501"/>
          </a:xfrm>
        </p:grpSpPr>
        <p:sp>
          <p:nvSpPr>
            <p:cNvPr id="17" name="Rechteck: abgerundete Ecken 16">
              <a:extLst>
                <a:ext uri="{FF2B5EF4-FFF2-40B4-BE49-F238E27FC236}">
                  <a16:creationId xmlns:a16="http://schemas.microsoft.com/office/drawing/2014/main" id="{8FEB9543-05DC-820E-330B-51082A5CC39F}"/>
                </a:ext>
              </a:extLst>
            </p:cNvPr>
            <p:cNvSpPr/>
            <p:nvPr/>
          </p:nvSpPr>
          <p:spPr>
            <a:xfrm>
              <a:off x="8339309" y="3999584"/>
              <a:ext cx="3048000" cy="1714501"/>
            </a:xfrm>
            <a:prstGeom prst="roundRect">
              <a:avLst/>
            </a:prstGeom>
            <a:solidFill>
              <a:srgbClr val="06E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latin typeface="Hammersmith One" panose="02010703030501060504" pitchFamily="2" charset="0"/>
                </a:rPr>
                <a:t>7.500€ for fountains in Africa</a:t>
              </a:r>
              <a:endParaRPr lang="de-DE" sz="1800" dirty="0">
                <a:latin typeface="Hammersmith One" panose="02010703030501060504" pitchFamily="2" charset="0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6DAD4522-8932-CA97-7606-6CA9B572909B}"/>
                </a:ext>
              </a:extLst>
            </p:cNvPr>
            <p:cNvSpPr/>
            <p:nvPr/>
          </p:nvSpPr>
          <p:spPr>
            <a:xfrm rot="547732">
              <a:off x="10703068" y="4194736"/>
              <a:ext cx="323850" cy="1460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9" name="bg right">
            <a:extLst>
              <a:ext uri="{FF2B5EF4-FFF2-40B4-BE49-F238E27FC236}">
                <a16:creationId xmlns:a16="http://schemas.microsoft.com/office/drawing/2014/main" id="{3F96CDD4-0D80-ADCC-9648-F8E1A421EE22}"/>
              </a:ext>
            </a:extLst>
          </p:cNvPr>
          <p:cNvSpPr/>
          <p:nvPr/>
        </p:nvSpPr>
        <p:spPr>
          <a:xfrm>
            <a:off x="12461875" y="0"/>
            <a:ext cx="4657370" cy="6858000"/>
          </a:xfrm>
          <a:prstGeom prst="rect">
            <a:avLst/>
          </a:prstGeom>
          <a:solidFill>
            <a:schemeClr val="bg2">
              <a:lumMod val="5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3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6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" y="0"/>
            <a:ext cx="7534621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30" y="0"/>
            <a:ext cx="465736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spw pic" descr="Ein Bild, das Baum, draußen, Gras, Person enthält.&#10;&#10;Automatisch generierte Beschreibung">
            <a:extLst>
              <a:ext uri="{FF2B5EF4-FFF2-40B4-BE49-F238E27FC236}">
                <a16:creationId xmlns:a16="http://schemas.microsoft.com/office/drawing/2014/main" id="{6A6BE9F0-51F6-82C6-A60A-74C544B27F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5" r="1678"/>
          <a:stretch/>
        </p:blipFill>
        <p:spPr>
          <a:xfrm>
            <a:off x="-8003437" y="431"/>
            <a:ext cx="7903282" cy="6857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bg right">
            <a:extLst>
              <a:ext uri="{FF2B5EF4-FFF2-40B4-BE49-F238E27FC236}">
                <a16:creationId xmlns:a16="http://schemas.microsoft.com/office/drawing/2014/main" id="{B3070870-55A2-497E-E8DC-E2E88CA1A979}"/>
              </a:ext>
            </a:extLst>
          </p:cNvPr>
          <p:cNvSpPr/>
          <p:nvPr/>
        </p:nvSpPr>
        <p:spPr>
          <a:xfrm>
            <a:off x="7534630" y="0"/>
            <a:ext cx="4657370" cy="6858000"/>
          </a:xfrm>
          <a:prstGeom prst="rect">
            <a:avLst/>
          </a:prstGeom>
          <a:solidFill>
            <a:schemeClr val="bg2">
              <a:lumMod val="5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Inhaltsplatzhalter 7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6D043B59-6232-6BAF-8245-0C8DC4ACFE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8" b="21154"/>
          <a:stretch/>
        </p:blipFill>
        <p:spPr>
          <a:xfrm>
            <a:off x="1155547" y="643470"/>
            <a:ext cx="5725582" cy="2715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nhaltsplatzhalter 9" descr="7500€ for fountains in african countries">
            <a:extLst>
              <a:ext uri="{FF2B5EF4-FFF2-40B4-BE49-F238E27FC236}">
                <a16:creationId xmlns:a16="http://schemas.microsoft.com/office/drawing/2014/main" id="{CA8A2368-390B-6F6C-5ED7-D9BF70ABB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" t="21756" r="26" b="14984"/>
          <a:stretch/>
        </p:blipFill>
        <p:spPr>
          <a:xfrm>
            <a:off x="1155547" y="3498951"/>
            <a:ext cx="5724144" cy="2715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tb red">
            <a:extLst>
              <a:ext uri="{FF2B5EF4-FFF2-40B4-BE49-F238E27FC236}">
                <a16:creationId xmlns:a16="http://schemas.microsoft.com/office/drawing/2014/main" id="{E32E80DE-F009-C4E0-9F78-B656C070CC05}"/>
              </a:ext>
            </a:extLst>
          </p:cNvPr>
          <p:cNvGrpSpPr/>
          <p:nvPr/>
        </p:nvGrpSpPr>
        <p:grpSpPr>
          <a:xfrm>
            <a:off x="8339309" y="1143915"/>
            <a:ext cx="3048000" cy="1711754"/>
            <a:chOff x="8339309" y="1143915"/>
            <a:chExt cx="3048000" cy="1711754"/>
          </a:xfrm>
        </p:grpSpPr>
        <p:sp>
          <p:nvSpPr>
            <p:cNvPr id="6" name="Rechteck: abgerundete Ecken 5">
              <a:extLst>
                <a:ext uri="{FF2B5EF4-FFF2-40B4-BE49-F238E27FC236}">
                  <a16:creationId xmlns:a16="http://schemas.microsoft.com/office/drawing/2014/main" id="{C88C122F-A0A9-C02B-EB35-536AE1630FF4}"/>
                </a:ext>
              </a:extLst>
            </p:cNvPr>
            <p:cNvSpPr/>
            <p:nvPr/>
          </p:nvSpPr>
          <p:spPr>
            <a:xfrm>
              <a:off x="8339309" y="1143915"/>
              <a:ext cx="3048000" cy="171175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latin typeface="Hammersmith One" panose="02010703030501060504" pitchFamily="2" charset="0"/>
                </a:rPr>
                <a:t>9.000€ für Kinder in Not</a:t>
              </a:r>
              <a:endParaRPr lang="de-DE" dirty="0"/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F3CB87B9-F210-7612-95EB-774B38FBCD7C}"/>
                </a:ext>
              </a:extLst>
            </p:cNvPr>
            <p:cNvSpPr/>
            <p:nvPr/>
          </p:nvSpPr>
          <p:spPr>
            <a:xfrm rot="547732">
              <a:off x="10712603" y="1308100"/>
              <a:ext cx="323850" cy="1460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1" name="tb green">
            <a:extLst>
              <a:ext uri="{FF2B5EF4-FFF2-40B4-BE49-F238E27FC236}">
                <a16:creationId xmlns:a16="http://schemas.microsoft.com/office/drawing/2014/main" id="{B2574D90-A410-650D-3641-3B2F04578347}"/>
              </a:ext>
            </a:extLst>
          </p:cNvPr>
          <p:cNvGrpSpPr/>
          <p:nvPr/>
        </p:nvGrpSpPr>
        <p:grpSpPr>
          <a:xfrm>
            <a:off x="8339309" y="3999584"/>
            <a:ext cx="3048000" cy="1714501"/>
            <a:chOff x="8339309" y="3999584"/>
            <a:chExt cx="3048000" cy="1714501"/>
          </a:xfrm>
        </p:grpSpPr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BA66B9C6-4476-8654-7584-8679B0AA7C00}"/>
                </a:ext>
              </a:extLst>
            </p:cNvPr>
            <p:cNvSpPr/>
            <p:nvPr/>
          </p:nvSpPr>
          <p:spPr>
            <a:xfrm>
              <a:off x="8339309" y="3999584"/>
              <a:ext cx="3048000" cy="1714501"/>
            </a:xfrm>
            <a:prstGeom prst="roundRect">
              <a:avLst/>
            </a:prstGeom>
            <a:solidFill>
              <a:srgbClr val="06E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800">
                  <a:latin typeface="Hammersmith One" panose="02010703030501060504" pitchFamily="2" charset="0"/>
                </a:rPr>
                <a:t>7.500€ Für den Brunnenbau in Afrika</a:t>
              </a:r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980CF29A-A91B-730F-109A-BD4E57B0E9DF}"/>
                </a:ext>
              </a:extLst>
            </p:cNvPr>
            <p:cNvSpPr/>
            <p:nvPr/>
          </p:nvSpPr>
          <p:spPr>
            <a:xfrm rot="547732">
              <a:off x="10703068" y="4194736"/>
              <a:ext cx="323850" cy="1460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1" name="Inhaltsplatzhalter 4" descr="Ein Bild, das Tisch, drinnen, Person, Mahlzeit enthält.&#10;&#10;Automatisch generierte Beschreibung">
            <a:extLst>
              <a:ext uri="{FF2B5EF4-FFF2-40B4-BE49-F238E27FC236}">
                <a16:creationId xmlns:a16="http://schemas.microsoft.com/office/drawing/2014/main" id="{81623A3B-7893-9AE7-C511-395BA611B5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 t="889" r="7599"/>
          <a:stretch/>
        </p:blipFill>
        <p:spPr>
          <a:xfrm>
            <a:off x="13390677" y="0"/>
            <a:ext cx="5717369" cy="6858000"/>
          </a:xfrm>
          <a:prstGeom prst="rect">
            <a:avLst/>
          </a:prstGeom>
        </p:spPr>
      </p:pic>
      <p:sp>
        <p:nvSpPr>
          <p:cNvPr id="26" name="!!title14">
            <a:extLst>
              <a:ext uri="{FF2B5EF4-FFF2-40B4-BE49-F238E27FC236}">
                <a16:creationId xmlns:a16="http://schemas.microsoft.com/office/drawing/2014/main" id="{7F40AC7D-5133-A717-02BA-25660A2E6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318425" y="448721"/>
            <a:ext cx="4952596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sz="3800" dirty="0">
                <a:solidFill>
                  <a:schemeClr val="bg1"/>
                </a:solidFill>
                <a:latin typeface="Hammersmith One" panose="02010703030501060504" pitchFamily="2" charset="0"/>
              </a:rPr>
              <a:t>Valentinstags Aktion</a:t>
            </a:r>
            <a:endParaRPr lang="en-US" sz="3800" dirty="0">
              <a:solidFill>
                <a:schemeClr val="bg1"/>
              </a:solidFill>
              <a:latin typeface="Hammersmith One" panose="02010703030501060504" pitchFamily="2" charset="0"/>
            </a:endParaRPr>
          </a:p>
        </p:txBody>
      </p:sp>
      <p:sp>
        <p:nvSpPr>
          <p:cNvPr id="27" name="!!tb14">
            <a:extLst>
              <a:ext uri="{FF2B5EF4-FFF2-40B4-BE49-F238E27FC236}">
                <a16:creationId xmlns:a16="http://schemas.microsoft.com/office/drawing/2014/main" id="{4BACC62B-EDC7-32C4-5029-886F9E212A44}"/>
              </a:ext>
            </a:extLst>
          </p:cNvPr>
          <p:cNvSpPr txBox="1">
            <a:spLocks/>
          </p:cNvSpPr>
          <p:nvPr/>
        </p:nvSpPr>
        <p:spPr>
          <a:xfrm>
            <a:off x="-7258856" y="1909192"/>
            <a:ext cx="4586513" cy="3647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Schüler*innen können Rosen für ihre Freunde/Geliebten kaufen</a:t>
            </a:r>
          </a:p>
          <a:p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Diese können entweder mit bekanntem Namen oder Anonym ausgeliefert werden,</a:t>
            </a:r>
          </a:p>
          <a:p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Die SV verteilt die Rosen zwischendurch bei den Klassen am Valentinstag (14. Februar)</a:t>
            </a:r>
          </a:p>
        </p:txBody>
      </p:sp>
    </p:spTree>
    <p:extLst>
      <p:ext uri="{BB962C8B-B14F-4D97-AF65-F5344CB8AC3E}">
        <p14:creationId xmlns:p14="http://schemas.microsoft.com/office/powerpoint/2010/main" val="472937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!!title14">
            <a:extLst>
              <a:ext uri="{FF2B5EF4-FFF2-40B4-BE49-F238E27FC236}">
                <a16:creationId xmlns:a16="http://schemas.microsoft.com/office/drawing/2014/main" id="{3065638D-13C5-FFEB-C38B-DA41CE06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448721"/>
            <a:ext cx="5020683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sz="3800" dirty="0">
                <a:solidFill>
                  <a:schemeClr val="bg1"/>
                </a:solidFill>
                <a:latin typeface="Hammersmith One" panose="02010703030501060504" pitchFamily="2" charset="0"/>
              </a:rPr>
              <a:t>Valentinstags Aktion</a:t>
            </a:r>
          </a:p>
        </p:txBody>
      </p:sp>
      <p:sp>
        <p:nvSpPr>
          <p:cNvPr id="18" name="!!tb14">
            <a:extLst>
              <a:ext uri="{FF2B5EF4-FFF2-40B4-BE49-F238E27FC236}">
                <a16:creationId xmlns:a16="http://schemas.microsoft.com/office/drawing/2014/main" id="{32B37748-E567-C3B5-71B0-98BC7CA21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Schüler*innen können Rosen für ihre Freunde/Geliebten kaufen</a:t>
            </a:r>
          </a:p>
          <a:p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Diese können entweder mit bekanntem Namen oder Anonym ausgeliefert werden,</a:t>
            </a:r>
          </a:p>
          <a:p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Die SV verteilt die Rosen zwischendurch bei den Klassen am Valentinstag (14. Februar)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nhaltsplatzhalter 4" descr="Ein Bild, das Tisch, drinnen, Person, Mahlzeit enthält.&#10;&#10;Automatisch generierte Beschreibung">
            <a:extLst>
              <a:ext uri="{FF2B5EF4-FFF2-40B4-BE49-F238E27FC236}">
                <a16:creationId xmlns:a16="http://schemas.microsoft.com/office/drawing/2014/main" id="{5448AB2A-0862-E41F-51BB-26F3C8F22B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 t="889" r="7599"/>
          <a:stretch/>
        </p:blipFill>
        <p:spPr>
          <a:xfrm>
            <a:off x="6525453" y="0"/>
            <a:ext cx="5717369" cy="6858000"/>
          </a:xfrm>
          <a:prstGeom prst="rect">
            <a:avLst/>
          </a:prstGeom>
        </p:spPr>
      </p:pic>
      <p:pic>
        <p:nvPicPr>
          <p:cNvPr id="3" name="Inhaltsplatzhalter 4" descr="Ein Bild, das Bettwäsche enthält.&#10;&#10;Automatisch generierte Beschreibung">
            <a:extLst>
              <a:ext uri="{FF2B5EF4-FFF2-40B4-BE49-F238E27FC236}">
                <a16:creationId xmlns:a16="http://schemas.microsoft.com/office/drawing/2014/main" id="{D36A60EC-AB14-5765-7C1D-705EE31B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6" r="33072"/>
          <a:stretch/>
        </p:blipFill>
        <p:spPr>
          <a:xfrm>
            <a:off x="13050906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90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2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5C27C0-115A-1466-7D77-5C96B843F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sz="3500">
                <a:solidFill>
                  <a:schemeClr val="bg1"/>
                </a:solidFill>
                <a:latin typeface="Hammersmith One" panose="02010703030501060504" pitchFamily="2" charset="0"/>
              </a:rPr>
              <a:t>Nikolaus und Osterhasen Aktion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7C1B65E8-C161-EC57-014A-B66FEE0DE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Am Nikolaus (6. Dezember) machen wir ungefähr das selbe, jedoch mit Schokoladen-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Lollys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natürlich ebenfalls Fairtrade :)</a:t>
            </a:r>
          </a:p>
          <a:p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An Ostern gibt es kleine Osterhasen-Schokoladen-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Lollys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welche ebenfalls an die Klassen ausgeteilt werden, </a:t>
            </a:r>
            <a:endParaRPr lang="en-US" sz="2000" dirty="0">
              <a:solidFill>
                <a:schemeClr val="bg1"/>
              </a:solidFill>
              <a:latin typeface="Hammersmith One" panose="02010703030501060504" pitchFamily="2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nhaltsplatzhalter 4" descr="Ein Bild, das Tisch, drinnen, Person, Mahlzeit enthält.&#10;&#10;Automatisch generierte Beschreibung">
            <a:extLst>
              <a:ext uri="{FF2B5EF4-FFF2-40B4-BE49-F238E27FC236}">
                <a16:creationId xmlns:a16="http://schemas.microsoft.com/office/drawing/2014/main" id="{F7490D45-474F-B6D1-E87D-C34860ACDC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 t="889" r="7599"/>
          <a:stretch/>
        </p:blipFill>
        <p:spPr>
          <a:xfrm>
            <a:off x="13089769" y="0"/>
            <a:ext cx="5717369" cy="6858000"/>
          </a:xfrm>
          <a:prstGeom prst="rect">
            <a:avLst/>
          </a:prstGeom>
        </p:spPr>
      </p:pic>
      <p:pic>
        <p:nvPicPr>
          <p:cNvPr id="5" name="Inhaltsplatzhalter 4" descr="Ein Bild, das Bettwäsche enthält.&#10;&#10;Automatisch generierte Beschreibung">
            <a:extLst>
              <a:ext uri="{FF2B5EF4-FFF2-40B4-BE49-F238E27FC236}">
                <a16:creationId xmlns:a16="http://schemas.microsoft.com/office/drawing/2014/main" id="{075BD88A-0E31-D2A0-2F69-48577A1593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6" r="33072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  <p:pic>
        <p:nvPicPr>
          <p:cNvPr id="4" name="Inhaltsplatzhalter 4" descr="Ein Bild, das mehrere, Menge enthält.&#10;&#10;Automatisch generierte Beschreibung">
            <a:extLst>
              <a:ext uri="{FF2B5EF4-FFF2-40B4-BE49-F238E27FC236}">
                <a16:creationId xmlns:a16="http://schemas.microsoft.com/office/drawing/2014/main" id="{1DDE1708-3F94-5BF1-0150-7AA0414EE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r="6474"/>
          <a:stretch/>
        </p:blipFill>
        <p:spPr>
          <a:xfrm>
            <a:off x="13089769" y="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54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2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F5A229-3970-7C9A-BC8F-2FA89C25F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  <a:latin typeface="Hammersmith One" panose="02010703030501060504" pitchFamily="2" charset="0"/>
              </a:rPr>
              <a:t>Karneval am BVA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B843046-C314-5CCB-289A-E3DA63711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Die fünften und sechsten Klassen feiern eine Party mit der SV, einigen Lehrern und vielen Süßigkeiten,</a:t>
            </a:r>
          </a:p>
          <a:p>
            <a:endParaRPr lang="de-DE" sz="2000" dirty="0">
              <a:solidFill>
                <a:schemeClr val="bg1"/>
              </a:solidFill>
              <a:latin typeface="Hammersmith One" panose="02010703030501060504" pitchFamily="2" charset="0"/>
            </a:endParaRPr>
          </a:p>
          <a:p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Die SV organisiert dabei mithilfe des Technik-Teams und moderiert die Show an Karneval,</a:t>
            </a:r>
            <a:endParaRPr lang="en-US" sz="2000" dirty="0">
              <a:solidFill>
                <a:schemeClr val="bg1"/>
              </a:solidFill>
              <a:latin typeface="Hammersmith One" panose="02010703030501060504" pitchFamily="2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nhaltsplatzhalter 4" descr="Ein Bild, das Bettwäsche enthält.&#10;&#10;Automatisch generierte Beschreibung">
            <a:extLst>
              <a:ext uri="{FF2B5EF4-FFF2-40B4-BE49-F238E27FC236}">
                <a16:creationId xmlns:a16="http://schemas.microsoft.com/office/drawing/2014/main" id="{91572E79-1CD3-2855-D06B-FFE643389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6" r="33072"/>
          <a:stretch/>
        </p:blipFill>
        <p:spPr>
          <a:xfrm>
            <a:off x="13233171" y="0"/>
            <a:ext cx="5666547" cy="6857990"/>
          </a:xfrm>
          <a:prstGeom prst="rect">
            <a:avLst/>
          </a:prstGeom>
        </p:spPr>
      </p:pic>
      <p:pic>
        <p:nvPicPr>
          <p:cNvPr id="5" name="Inhaltsplatzhalter 4" descr="Ein Bild, das mehrere, Menge enthält.&#10;&#10;Automatisch generierte Beschreibung">
            <a:extLst>
              <a:ext uri="{FF2B5EF4-FFF2-40B4-BE49-F238E27FC236}">
                <a16:creationId xmlns:a16="http://schemas.microsoft.com/office/drawing/2014/main" id="{0832B50A-1E84-3143-59B2-A693124720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r="6474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  <p:pic>
        <p:nvPicPr>
          <p:cNvPr id="4" name="Inhaltsplatzhalter 6" descr="Ein Bild, das Baum, draußen, Gras, Parken enthält.&#10;&#10;Automatisch generierte Beschreibung">
            <a:extLst>
              <a:ext uri="{FF2B5EF4-FFF2-40B4-BE49-F238E27FC236}">
                <a16:creationId xmlns:a16="http://schemas.microsoft.com/office/drawing/2014/main" id="{8748772C-C0AC-9821-20B7-C115652BF9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4" r="24306"/>
          <a:stretch/>
        </p:blipFill>
        <p:spPr>
          <a:xfrm>
            <a:off x="13233171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75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576180-D573-A4CB-169F-E7B6AF35C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sz="3800" b="1">
                <a:solidFill>
                  <a:schemeClr val="bg1"/>
                </a:solidFill>
                <a:latin typeface="Hammersmith One" panose="02010703030501060504" pitchFamily="2" charset="0"/>
              </a:rPr>
              <a:t>Besondere SV-Projekte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3E93175-02E5-8DF2-E48A-7C2A6711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/>
            <a:r>
              <a:rPr lang="de-DE" sz="2000" u="sng" dirty="0">
                <a:solidFill>
                  <a:schemeClr val="bg1"/>
                </a:solidFill>
                <a:latin typeface="Hammersmith One" panose="02010703030501060504" pitchFamily="2" charset="0"/>
              </a:rPr>
              <a:t>Das grüne Klassenzimmer:</a:t>
            </a:r>
          </a:p>
          <a:p>
            <a:pPr marL="0"/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Eine Möglichkeit sich bei gutem Wetter draußen hinzusetzen und dort Unterricht zu machen,</a:t>
            </a:r>
          </a:p>
          <a:p>
            <a:pPr marL="0"/>
            <a:r>
              <a:rPr lang="de-DE" sz="2000" u="sng" dirty="0">
                <a:solidFill>
                  <a:schemeClr val="bg1"/>
                </a:solidFill>
                <a:latin typeface="Hammersmith One" panose="02010703030501060504" pitchFamily="2" charset="0"/>
              </a:rPr>
              <a:t>Eine mobile Version: 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Man kann ein Whiteboard und einige Hocker mitnehmen und dadurch sich auf dem gesamten Schulgelände platzieren und dort Unterrichten,</a:t>
            </a:r>
          </a:p>
          <a:p>
            <a:pPr marL="0"/>
            <a:r>
              <a:rPr lang="de-DE" sz="2000" u="sng" dirty="0">
                <a:solidFill>
                  <a:schemeClr val="bg1"/>
                </a:solidFill>
                <a:latin typeface="Hammersmith One" panose="02010703030501060504" pitchFamily="2" charset="0"/>
              </a:rPr>
              <a:t>Die permanente Version: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Es gibt einige Holzstämme im Boden, an denen man sich mit einer großen Schutz-Segel bei gutem Wetter draußen hinsetzen kann, dennoch aber von der Sonne geschützt ist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nhaltsplatzhalter 4" descr="Ein Bild, das mehrere, Menge enthält.&#10;&#10;Automatisch generierte Beschreibung">
            <a:extLst>
              <a:ext uri="{FF2B5EF4-FFF2-40B4-BE49-F238E27FC236}">
                <a16:creationId xmlns:a16="http://schemas.microsoft.com/office/drawing/2014/main" id="{C639AC8B-DD2C-440B-96F3-69A75F480C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r="6474"/>
          <a:stretch/>
        </p:blipFill>
        <p:spPr>
          <a:xfrm>
            <a:off x="12522006" y="0"/>
            <a:ext cx="5666547" cy="6857990"/>
          </a:xfrm>
          <a:prstGeom prst="rect">
            <a:avLst/>
          </a:prstGeom>
        </p:spPr>
      </p:pic>
      <p:pic>
        <p:nvPicPr>
          <p:cNvPr id="7" name="Inhaltsplatzhalter 6" descr="Ein Bild, das Baum, draußen, Gras, Parken enthält.&#10;&#10;Automatisch generierte Beschreibung">
            <a:extLst>
              <a:ext uri="{FF2B5EF4-FFF2-40B4-BE49-F238E27FC236}">
                <a16:creationId xmlns:a16="http://schemas.microsoft.com/office/drawing/2014/main" id="{69094645-7421-52FD-2BAF-78A91B2B26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4" r="24306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  <p:pic>
        <p:nvPicPr>
          <p:cNvPr id="3" name="Inhaltsplatzhalter 7" descr="Ein Bild, das Gras, Baum, draußen, Bereich enthält.&#10;&#10;Automatisch generierte Beschreibung">
            <a:extLst>
              <a:ext uri="{FF2B5EF4-FFF2-40B4-BE49-F238E27FC236}">
                <a16:creationId xmlns:a16="http://schemas.microsoft.com/office/drawing/2014/main" id="{81A71C35-89A2-A6F2-08AA-16D6893003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-7386274"/>
            <a:ext cx="12191980" cy="68567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322257F7-E618-B521-89E3-6A3D3A24341B}"/>
              </a:ext>
            </a:extLst>
          </p:cNvPr>
          <p:cNvSpPr/>
          <p:nvPr/>
        </p:nvSpPr>
        <p:spPr>
          <a:xfrm>
            <a:off x="0" y="7441516"/>
            <a:ext cx="6096000" cy="130109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1FD3CB6-B258-40E4-F807-051C69367710}"/>
              </a:ext>
            </a:extLst>
          </p:cNvPr>
          <p:cNvSpPr txBox="1"/>
          <p:nvPr/>
        </p:nvSpPr>
        <p:spPr>
          <a:xfrm>
            <a:off x="131911" y="7600951"/>
            <a:ext cx="6191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Hammersmith One" panose="02010703030501060504" pitchFamily="2" charset="0"/>
              </a:rPr>
              <a:t>Die permanente Version des grünen Klassenzimmers</a:t>
            </a:r>
          </a:p>
        </p:txBody>
      </p:sp>
    </p:spTree>
    <p:extLst>
      <p:ext uri="{BB962C8B-B14F-4D97-AF65-F5344CB8AC3E}">
        <p14:creationId xmlns:p14="http://schemas.microsoft.com/office/powerpoint/2010/main" val="3056387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576180-D573-A4CB-169F-E7B6AF35C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b="1" dirty="0">
                <a:solidFill>
                  <a:schemeClr val="bg1"/>
                </a:solidFill>
                <a:latin typeface="Hammersmith One" panose="02010703030501060504" pitchFamily="2" charset="0"/>
              </a:rPr>
              <a:t>Special student council projects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3E93175-02E5-8DF2-E48A-7C2A6711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000" u="sng" dirty="0">
                <a:solidFill>
                  <a:schemeClr val="bg1"/>
                </a:solidFill>
                <a:latin typeface="Hammersmith One" panose="02010703030501060504" pitchFamily="2" charset="0"/>
              </a:rPr>
              <a:t>Green classroom</a:t>
            </a:r>
          </a:p>
          <a:p>
            <a:pPr marL="0"/>
            <a:r>
              <a:rPr lang="en-US" sz="2000" u="sng" dirty="0">
                <a:solidFill>
                  <a:schemeClr val="bg1"/>
                </a:solidFill>
                <a:latin typeface="Hammersmith One" panose="02010703030501060504" pitchFamily="2" charset="0"/>
              </a:rPr>
              <a:t>A way to study outdoors in the shade:</a:t>
            </a:r>
          </a:p>
          <a:p>
            <a:pPr marL="0"/>
            <a:r>
              <a:rPr lang="en-US" sz="2000" u="sng" dirty="0">
                <a:solidFill>
                  <a:schemeClr val="bg1"/>
                </a:solidFill>
                <a:latin typeface="Hammersmith One" panose="02010703030501060504" pitchFamily="2" charset="0"/>
              </a:rPr>
              <a:t>The movable version: It is possible to bring chairs and a whiteboard to any place on the school territory.</a:t>
            </a:r>
          </a:p>
          <a:p>
            <a:pPr marL="0"/>
            <a:r>
              <a:rPr lang="en-US" sz="2000" u="sng" dirty="0">
                <a:solidFill>
                  <a:schemeClr val="bg1"/>
                </a:solidFill>
                <a:latin typeface="Hammersmith One" panose="02010703030501060504" pitchFamily="2" charset="0"/>
              </a:rPr>
              <a:t>The permanent version: Or one can have a class outside in our all-season outdoors room.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nhaltsplatzhalter 6" descr="Ein Bild, das Baum, draußen, Gras, Parken enthält.&#10;&#10;Automatisch generierte Beschreibung">
            <a:extLst>
              <a:ext uri="{FF2B5EF4-FFF2-40B4-BE49-F238E27FC236}">
                <a16:creationId xmlns:a16="http://schemas.microsoft.com/office/drawing/2014/main" id="{69094645-7421-52FD-2BAF-78A91B2B26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4" r="24306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  <p:pic>
        <p:nvPicPr>
          <p:cNvPr id="3" name="Inhaltsplatzhalter 7" descr="Ein Bild, das Gras, Baum, draußen, Bereich enthält.&#10;&#10;Automatisch generierte Beschreibung">
            <a:extLst>
              <a:ext uri="{FF2B5EF4-FFF2-40B4-BE49-F238E27FC236}">
                <a16:creationId xmlns:a16="http://schemas.microsoft.com/office/drawing/2014/main" id="{81A71C35-89A2-A6F2-08AA-16D6893003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5AC3E226-57FA-5DF4-3517-A2C4A49C7949}"/>
              </a:ext>
            </a:extLst>
          </p:cNvPr>
          <p:cNvSpPr/>
          <p:nvPr/>
        </p:nvSpPr>
        <p:spPr>
          <a:xfrm>
            <a:off x="0" y="5556902"/>
            <a:ext cx="6096000" cy="130109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5FE1A32-4FEC-3EC6-4CB4-7F3E54DD3246}"/>
              </a:ext>
            </a:extLst>
          </p:cNvPr>
          <p:cNvSpPr txBox="1"/>
          <p:nvPr/>
        </p:nvSpPr>
        <p:spPr>
          <a:xfrm>
            <a:off x="131911" y="5716337"/>
            <a:ext cx="6191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Hammersmith One" panose="02010703030501060504" pitchFamily="2" charset="0"/>
              </a:rPr>
              <a:t>Die permanente Version des grünen Klassenzimmers</a:t>
            </a:r>
          </a:p>
        </p:txBody>
      </p:sp>
    </p:spTree>
    <p:extLst>
      <p:ext uri="{BB962C8B-B14F-4D97-AF65-F5344CB8AC3E}">
        <p14:creationId xmlns:p14="http://schemas.microsoft.com/office/powerpoint/2010/main" val="1471207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888F7E-7B1E-9CF1-BD9B-3B11E70BD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de-DE" sz="3800" dirty="0">
                <a:solidFill>
                  <a:schemeClr val="bg1"/>
                </a:solidFill>
                <a:latin typeface="Hammersmith One" panose="02010703030501060504" pitchFamily="2" charset="0"/>
              </a:rPr>
              <a:t>Ein Klettergerüst für Schüler*innen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578346-1A5A-2669-611C-4518A53FE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Dieses Klettergerüst hat über 20.000€ gekostet.</a:t>
            </a:r>
          </a:p>
          <a:p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Es wurde von dem Elternrat und der SV finanziert und ist sehr gut bei den Schüler*innen angekommen,</a:t>
            </a:r>
          </a:p>
          <a:p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Ebenfalls war dieses Projekt eine sehr gute Zusammenarbeit zwischen Eltern und Schüler*innen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7829F8E0-FE04-4F83-C666-B9C9865522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8" r="18242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73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 f1">
            <a:extLst>
              <a:ext uri="{FF2B5EF4-FFF2-40B4-BE49-F238E27FC236}">
                <a16:creationId xmlns:a16="http://schemas.microsoft.com/office/drawing/2014/main" id="{D1F027FA-48E1-C7A1-49EE-63CA1B3FF6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>
              <a:ln w="6350">
                <a:noFill/>
              </a:ln>
              <a:solidFill>
                <a:srgbClr val="40474B"/>
              </a:solidFill>
              <a:latin typeface="Hammersmith One" panose="02010703030501060504" pitchFamily="2" charset="0"/>
              <a:ea typeface="KaiTi" panose="020B0503020204020204" pitchFamily="49" charset="-122"/>
              <a:cs typeface="Aharoni" panose="02010803020104030203" pitchFamily="2" charset="-79"/>
            </a:endParaRPr>
          </a:p>
        </p:txBody>
      </p:sp>
      <p:grpSp>
        <p:nvGrpSpPr>
          <p:cNvPr id="9" name="!!tb f1">
            <a:extLst>
              <a:ext uri="{FF2B5EF4-FFF2-40B4-BE49-F238E27FC236}">
                <a16:creationId xmlns:a16="http://schemas.microsoft.com/office/drawing/2014/main" id="{861C1135-5F79-382E-8B99-406474A0CCA4}"/>
              </a:ext>
            </a:extLst>
          </p:cNvPr>
          <p:cNvGrpSpPr/>
          <p:nvPr/>
        </p:nvGrpSpPr>
        <p:grpSpPr>
          <a:xfrm>
            <a:off x="-660399" y="5466603"/>
            <a:ext cx="8775699" cy="2032000"/>
            <a:chOff x="-822607" y="5187203"/>
            <a:chExt cx="7277100" cy="2032000"/>
          </a:xfrm>
        </p:grpSpPr>
        <p:sp>
          <p:nvSpPr>
            <p:cNvPr id="8" name="tb bg">
              <a:extLst>
                <a:ext uri="{FF2B5EF4-FFF2-40B4-BE49-F238E27FC236}">
                  <a16:creationId xmlns:a16="http://schemas.microsoft.com/office/drawing/2014/main" id="{87E376F2-D116-BE34-1EE6-D0A873C6D1D7}"/>
                </a:ext>
              </a:extLst>
            </p:cNvPr>
            <p:cNvSpPr/>
            <p:nvPr/>
          </p:nvSpPr>
          <p:spPr>
            <a:xfrm>
              <a:off x="-822607" y="5187203"/>
              <a:ext cx="7277100" cy="2032000"/>
            </a:xfrm>
            <a:prstGeom prst="round2DiagRect">
              <a:avLst>
                <a:gd name="adj1" fmla="val 0"/>
                <a:gd name="adj2" fmla="val 29375"/>
              </a:avLst>
            </a:prstGeom>
            <a:solidFill>
              <a:srgbClr val="FFFCED"/>
            </a:solidFill>
            <a:ln>
              <a:noFill/>
            </a:ln>
            <a:effectLst>
              <a:outerShdw blurRad="50800" dist="50800" dir="2700000" sx="101000" sy="101000" algn="tl" rotWithShape="0">
                <a:prstClr val="black">
                  <a:alpha val="6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C8A591"/>
                </a:solidFill>
              </a:endParaRPr>
            </a:p>
          </p:txBody>
        </p:sp>
        <p:sp>
          <p:nvSpPr>
            <p:cNvPr id="7" name="tb">
              <a:extLst>
                <a:ext uri="{FF2B5EF4-FFF2-40B4-BE49-F238E27FC236}">
                  <a16:creationId xmlns:a16="http://schemas.microsoft.com/office/drawing/2014/main" id="{BA2760CE-259B-FC58-E98B-ABFF7818B986}"/>
                </a:ext>
              </a:extLst>
            </p:cNvPr>
            <p:cNvSpPr txBox="1"/>
            <p:nvPr/>
          </p:nvSpPr>
          <p:spPr>
            <a:xfrm>
              <a:off x="-165511" y="5510705"/>
              <a:ext cx="63204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Die</a:t>
              </a:r>
              <a:r>
                <a:rPr lang="en-US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 demo</a:t>
              </a:r>
              <a:r>
                <a:rPr lang="de-DE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k</a:t>
              </a:r>
              <a:r>
                <a:rPr lang="en-US" sz="2800" b="1" dirty="0" err="1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rati</a:t>
              </a:r>
              <a:r>
                <a:rPr lang="de-DE" sz="2800" b="1" dirty="0" err="1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sche</a:t>
              </a:r>
              <a:r>
                <a:rPr lang="en-US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 </a:t>
              </a:r>
              <a:r>
                <a:rPr lang="de-DE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S</a:t>
              </a:r>
              <a:r>
                <a:rPr lang="en-US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tru</a:t>
              </a:r>
              <a:r>
                <a:rPr lang="de-DE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k</a:t>
              </a:r>
              <a:r>
                <a:rPr lang="en-US" sz="2800" b="1" dirty="0" err="1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tur</a:t>
              </a:r>
              <a:r>
                <a:rPr lang="de-DE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 des</a:t>
              </a:r>
              <a:r>
                <a:rPr lang="en-US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 BVA Gymnasium Dormagen</a:t>
              </a:r>
            </a:p>
          </p:txBody>
        </p:sp>
      </p:grpSp>
      <p:pic>
        <p:nvPicPr>
          <p:cNvPr id="10" name="bva logo">
            <a:extLst>
              <a:ext uri="{FF2B5EF4-FFF2-40B4-BE49-F238E27FC236}">
                <a16:creationId xmlns:a16="http://schemas.microsoft.com/office/drawing/2014/main" id="{BB26FC86-D1D0-B857-C49E-BEBF991EB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59603"/>
            <a:ext cx="4683491" cy="128372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50800" dir="2700000" sx="101000" sy="101000" algn="tl" rotWithShape="0">
              <a:srgbClr val="000000">
                <a:alpha val="65000"/>
              </a:srgbClr>
            </a:outerShdw>
          </a:effectLst>
        </p:spPr>
      </p:pic>
      <p:pic>
        <p:nvPicPr>
          <p:cNvPr id="11" name="erasmus+ logo">
            <a:extLst>
              <a:ext uri="{FF2B5EF4-FFF2-40B4-BE49-F238E27FC236}">
                <a16:creationId xmlns:a16="http://schemas.microsoft.com/office/drawing/2014/main" id="{DA41D47B-0CE0-66B4-0343-F528C85C8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373903"/>
            <a:ext cx="3530600" cy="72548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50800" dir="2700000" sx="101000" sy="101000" algn="tl" rotWithShape="0">
              <a:srgbClr val="000000">
                <a:alpha val="65000"/>
              </a:srgbClr>
            </a:outerShdw>
          </a:effectLst>
        </p:spPr>
      </p:pic>
      <p:sp>
        <p:nvSpPr>
          <p:cNvPr id="2" name="!!tb f2">
            <a:extLst>
              <a:ext uri="{FF2B5EF4-FFF2-40B4-BE49-F238E27FC236}">
                <a16:creationId xmlns:a16="http://schemas.microsoft.com/office/drawing/2014/main" id="{C65A523A-DE2F-1987-F1A0-D9D872E22D43}"/>
              </a:ext>
            </a:extLst>
          </p:cNvPr>
          <p:cNvSpPr/>
          <p:nvPr/>
        </p:nvSpPr>
        <p:spPr>
          <a:xfrm>
            <a:off x="-6210299" y="4114800"/>
            <a:ext cx="5880100" cy="2438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50800" dir="2700000" sx="101000" sy="101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b="1" dirty="0">
                <a:latin typeface="Hammersmith One" panose="02010703030501060504" pitchFamily="2" charset="0"/>
              </a:rPr>
              <a:t>Die BVA-SV (2023-2024)</a:t>
            </a:r>
          </a:p>
          <a:p>
            <a:pPr marL="285750" indent="-285750">
              <a:buFontTx/>
              <a:buChar char="-"/>
            </a:pPr>
            <a:r>
              <a:rPr lang="de-DE" dirty="0">
                <a:latin typeface="Hammersmith One" panose="02010703030501060504" pitchFamily="2" charset="0"/>
              </a:rPr>
              <a:t>Besteht aus 12 Schüler*innen</a:t>
            </a:r>
          </a:p>
          <a:p>
            <a:pPr marL="742950" lvl="1" indent="-285750">
              <a:buFontTx/>
              <a:buChar char="-"/>
            </a:pP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Werden einmal im Jahr gewählt,</a:t>
            </a:r>
          </a:p>
          <a:p>
            <a:pPr marL="285750" indent="-285750">
              <a:buFontTx/>
              <a:buChar char="-"/>
            </a:pPr>
            <a:r>
              <a:rPr lang="de-DE" dirty="0">
                <a:latin typeface="Hammersmith One" panose="02010703030501060504" pitchFamily="2" charset="0"/>
              </a:rPr>
              <a:t>Es gibt 2 SV Lehrer*innen,</a:t>
            </a:r>
          </a:p>
          <a:p>
            <a:pPr marL="285750" indent="-285750">
              <a:buFontTx/>
              <a:buChar char="-"/>
            </a:pPr>
            <a:r>
              <a:rPr lang="de-DE" dirty="0">
                <a:latin typeface="Hammersmith One" panose="02010703030501060504" pitchFamily="2" charset="0"/>
              </a:rPr>
              <a:t>Die Treffen der SV finden Mittwochs und Freitags (2 Mal die Woche) statt,</a:t>
            </a:r>
          </a:p>
          <a:p>
            <a:pPr marL="742950" lvl="1" indent="-285750">
              <a:buFontTx/>
              <a:buChar char="-"/>
            </a:pP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Je nach Stundenplanänderungen variieren die SV-Pausen Termine,</a:t>
            </a:r>
          </a:p>
        </p:txBody>
      </p:sp>
      <p:pic>
        <p:nvPicPr>
          <p:cNvPr id="3" name="Bildplatzhalter 4">
            <a:extLst>
              <a:ext uri="{FF2B5EF4-FFF2-40B4-BE49-F238E27FC236}">
                <a16:creationId xmlns:a16="http://schemas.microsoft.com/office/drawing/2014/main" id="{59DE9855-20E7-78DB-547D-F9AF917563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2" b="5558"/>
          <a:stretch/>
        </p:blipFill>
        <p:spPr>
          <a:xfrm>
            <a:off x="0" y="-7179424"/>
            <a:ext cx="12191999" cy="687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82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nhaltsplatzhalter 9" descr="Ein Bild, das Himmel, Baum, draußen, Person enthält.&#10;&#10;Automatisch generierte Beschreibung">
            <a:extLst>
              <a:ext uri="{FF2B5EF4-FFF2-40B4-BE49-F238E27FC236}">
                <a16:creationId xmlns:a16="http://schemas.microsoft.com/office/drawing/2014/main" id="{F52E93E2-A37C-5294-A8E6-F8259BFF02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6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EC4AD046-E060-5515-27D3-A1BC755FC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kern="1200" dirty="0">
                <a:solidFill>
                  <a:srgbClr val="FFFFFF"/>
                </a:solidFill>
                <a:latin typeface="Hammersmith One" panose="02010703030501060504" pitchFamily="2" charset="0"/>
              </a:rPr>
              <a:t>Demonstrationen für den Frieden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8DD5367-9BD8-FB9E-EFB7-63AF26B0F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19785"/>
            <a:ext cx="4619621" cy="395717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de-DE" sz="2000" dirty="0">
                <a:solidFill>
                  <a:srgbClr val="FFFFFF"/>
                </a:solidFill>
                <a:latin typeface="Hammersmith One" panose="02010703030501060504" pitchFamily="2" charset="0"/>
              </a:rPr>
              <a:t>Wir haben an Demonstrationen in Dormagen teilgenommen,</a:t>
            </a:r>
          </a:p>
          <a:p>
            <a:endParaRPr lang="de-DE" sz="2000" dirty="0">
              <a:solidFill>
                <a:srgbClr val="FFFFFF"/>
              </a:solidFill>
              <a:latin typeface="Hammersmith One" panose="02010703030501060504" pitchFamily="2" charset="0"/>
            </a:endParaRPr>
          </a:p>
          <a:p>
            <a:r>
              <a:rPr lang="de-DE" sz="2000" dirty="0">
                <a:solidFill>
                  <a:srgbClr val="FFFFFF"/>
                </a:solidFill>
                <a:latin typeface="Hammersmith One" panose="02010703030501060504" pitchFamily="2" charset="0"/>
              </a:rPr>
              <a:t>Wir stehen für Frieden,</a:t>
            </a:r>
          </a:p>
          <a:p>
            <a:endParaRPr lang="de-DE" sz="2000" dirty="0">
              <a:solidFill>
                <a:srgbClr val="FFFFFF"/>
              </a:solidFill>
              <a:latin typeface="Hammersmith One" panose="02010703030501060504" pitchFamily="2" charset="0"/>
            </a:endParaRPr>
          </a:p>
          <a:p>
            <a:r>
              <a:rPr lang="de-DE" sz="2000" dirty="0">
                <a:solidFill>
                  <a:srgbClr val="FFFFFF"/>
                </a:solidFill>
                <a:latin typeface="Hammersmith One" panose="02010703030501060504" pitchFamily="2" charset="0"/>
              </a:rPr>
              <a:t>Wir haben 1000€ an die Ukrainer gespendet um zu zeigen, dass wir in Dormagen ebenfalls präsent sind.</a:t>
            </a:r>
          </a:p>
        </p:txBody>
      </p:sp>
      <p:pic>
        <p:nvPicPr>
          <p:cNvPr id="8" name="Inhaltsplatzhalter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4B1FD87F-8DE7-E853-EB4B-8E43C19FB2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5" r="17395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6877119"/>
      </p:ext>
    </p:extLst>
  </p:cSld>
  <p:clrMapOvr>
    <a:masterClrMapping/>
  </p:clrMapOvr>
  <p:transition spd="slow">
    <p:push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BD87BB5-6E08-5DE9-48AA-950A78E0AE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5336" r="21823" b="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EC4AD046-E060-5515-27D3-A1BC755FC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kern="1200">
                <a:solidFill>
                  <a:srgbClr val="FFFFFF"/>
                </a:solidFill>
                <a:latin typeface="Hammersmith One" panose="02010703030501060504" pitchFamily="2" charset="0"/>
              </a:rPr>
              <a:t>Wir helfen Leuten in Not!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8DD5367-9BD8-FB9E-EFB7-63AF26B0F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19785"/>
            <a:ext cx="4619621" cy="395717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de-DE" sz="2000" dirty="0">
                <a:solidFill>
                  <a:srgbClr val="FFFFFF"/>
                </a:solidFill>
                <a:latin typeface="Hammersmith One" panose="02010703030501060504" pitchFamily="2" charset="0"/>
              </a:rPr>
              <a:t>Wir haben uns mit lokalen Schulen getroffen um Aktivitäten zu planen mit denen wir den betroffenen Menschen in der Türkei helfen können,</a:t>
            </a:r>
          </a:p>
          <a:p>
            <a:r>
              <a:rPr lang="de-DE" sz="2000" dirty="0">
                <a:solidFill>
                  <a:srgbClr val="FFFFFF"/>
                </a:solidFill>
                <a:latin typeface="Hammersmith One" panose="02010703030501060504" pitchFamily="2" charset="0"/>
              </a:rPr>
              <a:t>Wir haben einige Spenden erhalten,</a:t>
            </a:r>
          </a:p>
          <a:p>
            <a:r>
              <a:rPr lang="de-DE" sz="2000" dirty="0">
                <a:solidFill>
                  <a:srgbClr val="FFFFFF"/>
                </a:solidFill>
                <a:latin typeface="Hammersmith One" panose="02010703030501060504" pitchFamily="2" charset="0"/>
              </a:rPr>
              <a:t>Wir sparen außerdem einige Mengen an Geld für Bedürftige,</a:t>
            </a:r>
          </a:p>
          <a:p>
            <a:r>
              <a:rPr lang="de-DE" sz="2000" dirty="0">
                <a:solidFill>
                  <a:srgbClr val="FFFFFF"/>
                </a:solidFill>
                <a:latin typeface="Hammersmith One" panose="02010703030501060504" pitchFamily="2" charset="0"/>
              </a:rPr>
              <a:t>In der nächsten Zeit werden wir Oster-Dekorationen basteln welche wir auf dem Oster-Markt spenden werden, um das Geld dann ebenfalls zu spenden,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63C4D6A-39AE-556A-BCB3-409DA6FCA1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1" r="-1" b="19279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85955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7EE09E-EAD5-588F-4C24-A830315BF2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" b="138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A308F0D-1188-93F5-DF15-CEBC263FD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>
                <a:solidFill>
                  <a:srgbClr val="FFFFFF"/>
                </a:solidFill>
                <a:latin typeface="Hammersmith One" panose="02010703030501060504" pitchFamily="2" charset="0"/>
              </a:rPr>
              <a:t>Was wird noch passieren?</a:t>
            </a:r>
            <a:endParaRPr lang="en-US" dirty="0">
              <a:solidFill>
                <a:srgbClr val="FFFFFF"/>
              </a:solidFill>
              <a:latin typeface="Hammersmith One" panose="02010703030501060504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A71BF3-91E5-2951-E45A-23BEDA4B23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de-DE" dirty="0">
                <a:solidFill>
                  <a:srgbClr val="FFFFFF"/>
                </a:solidFill>
                <a:latin typeface="Hammersmith One" panose="02010703030501060504" pitchFamily="2" charset="0"/>
              </a:rPr>
              <a:t>Begrünung des Schulhofes</a:t>
            </a:r>
            <a:endParaRPr lang="en-US" dirty="0">
              <a:solidFill>
                <a:srgbClr val="FFFFFF"/>
              </a:solidFill>
              <a:latin typeface="Hammersmith One" panose="02010703030501060504" pitchFamily="2" charset="0"/>
            </a:endParaRPr>
          </a:p>
          <a:p>
            <a:endParaRPr lang="en-US" dirty="0">
              <a:solidFill>
                <a:srgbClr val="FFFFFF"/>
              </a:solidFill>
              <a:latin typeface="Hammersmith One" panose="02010703030501060504" pitchFamily="2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Hammersmith One" panose="02010703030501060504" pitchFamily="2" charset="0"/>
              </a:rPr>
              <a:t>M</a:t>
            </a:r>
            <a:r>
              <a:rPr lang="de-DE" dirty="0">
                <a:solidFill>
                  <a:srgbClr val="FFFFFF"/>
                </a:solidFill>
                <a:latin typeface="Hammersmith One" panose="02010703030501060504" pitchFamily="2" charset="0"/>
              </a:rPr>
              <a:t>ehr </a:t>
            </a:r>
            <a:r>
              <a:rPr lang="de-DE" dirty="0" err="1">
                <a:solidFill>
                  <a:srgbClr val="FFFFFF"/>
                </a:solidFill>
                <a:latin typeface="Hammersmith One" panose="02010703030501060504" pitchFamily="2" charset="0"/>
              </a:rPr>
              <a:t>Sponsored</a:t>
            </a:r>
            <a:r>
              <a:rPr lang="de-DE" dirty="0">
                <a:solidFill>
                  <a:srgbClr val="FFFFFF"/>
                </a:solidFill>
                <a:latin typeface="Hammersmith One" panose="02010703030501060504" pitchFamily="2" charset="0"/>
              </a:rPr>
              <a:t> Walks und andere Projekte,</a:t>
            </a:r>
            <a:endParaRPr lang="en-US" dirty="0">
              <a:solidFill>
                <a:srgbClr val="FFFFFF"/>
              </a:solidFill>
              <a:latin typeface="Hammersmith One" panose="02010703030501060504" pitchFamily="2" charset="0"/>
            </a:endParaRPr>
          </a:p>
          <a:p>
            <a:endParaRPr lang="en-US" dirty="0">
              <a:solidFill>
                <a:srgbClr val="FFFFFF"/>
              </a:solidFill>
              <a:latin typeface="Hammersmith One" panose="02010703030501060504" pitchFamily="2" charset="0"/>
            </a:endParaRPr>
          </a:p>
          <a:p>
            <a:r>
              <a:rPr lang="de-DE" dirty="0">
                <a:solidFill>
                  <a:srgbClr val="FFFFFF"/>
                </a:solidFill>
                <a:latin typeface="Hammersmith One" panose="02010703030501060504" pitchFamily="2" charset="0"/>
              </a:rPr>
              <a:t>Ein Wasserspender an unserer Schule,</a:t>
            </a:r>
            <a:endParaRPr lang="en-US" dirty="0">
              <a:solidFill>
                <a:srgbClr val="FFFFFF"/>
              </a:solidFill>
              <a:latin typeface="Hammersmith One" panose="02010703030501060504" pitchFamily="2" charset="0"/>
            </a:endParaRPr>
          </a:p>
        </p:txBody>
      </p:sp>
      <p:sp>
        <p:nvSpPr>
          <p:cNvPr id="11" name="bg f1">
            <a:extLst>
              <a:ext uri="{FF2B5EF4-FFF2-40B4-BE49-F238E27FC236}">
                <a16:creationId xmlns:a16="http://schemas.microsoft.com/office/drawing/2014/main" id="{DD4F231F-DE6F-93B6-582B-2E6AE6ECABA7}"/>
              </a:ext>
            </a:extLst>
          </p:cNvPr>
          <p:cNvSpPr/>
          <p:nvPr/>
        </p:nvSpPr>
        <p:spPr>
          <a:xfrm>
            <a:off x="-20" y="7667171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>
              <a:ln w="6350">
                <a:noFill/>
              </a:ln>
              <a:solidFill>
                <a:srgbClr val="40474B"/>
              </a:solidFill>
              <a:latin typeface="Hammersmith One" panose="02010703030501060504" pitchFamily="2" charset="0"/>
              <a:ea typeface="KaiTi" panose="020B0503020204020204" pitchFamily="49" charset="-122"/>
              <a:cs typeface="Aharoni" panose="02010803020104030203" pitchFamily="2" charset="-79"/>
            </a:endParaRPr>
          </a:p>
        </p:txBody>
      </p:sp>
      <p:grpSp>
        <p:nvGrpSpPr>
          <p:cNvPr id="4" name="!!tb f1">
            <a:extLst>
              <a:ext uri="{FF2B5EF4-FFF2-40B4-BE49-F238E27FC236}">
                <a16:creationId xmlns:a16="http://schemas.microsoft.com/office/drawing/2014/main" id="{D5533322-340D-9489-22FF-325B535D81CD}"/>
              </a:ext>
            </a:extLst>
          </p:cNvPr>
          <p:cNvGrpSpPr/>
          <p:nvPr/>
        </p:nvGrpSpPr>
        <p:grpSpPr>
          <a:xfrm>
            <a:off x="3599543" y="7667171"/>
            <a:ext cx="4683491" cy="1283728"/>
            <a:chOff x="-822607" y="5187203"/>
            <a:chExt cx="7277100" cy="2032000"/>
          </a:xfrm>
        </p:grpSpPr>
        <p:sp>
          <p:nvSpPr>
            <p:cNvPr id="6" name="tb bg">
              <a:extLst>
                <a:ext uri="{FF2B5EF4-FFF2-40B4-BE49-F238E27FC236}">
                  <a16:creationId xmlns:a16="http://schemas.microsoft.com/office/drawing/2014/main" id="{9F54BA17-FEA7-8F33-93E5-4AB959BCB6F2}"/>
                </a:ext>
              </a:extLst>
            </p:cNvPr>
            <p:cNvSpPr/>
            <p:nvPr/>
          </p:nvSpPr>
          <p:spPr>
            <a:xfrm>
              <a:off x="-822607" y="5187203"/>
              <a:ext cx="7277100" cy="2032000"/>
            </a:xfrm>
            <a:prstGeom prst="round2DiagRect">
              <a:avLst>
                <a:gd name="adj1" fmla="val 0"/>
                <a:gd name="adj2" fmla="val 29375"/>
              </a:avLst>
            </a:prstGeom>
            <a:solidFill>
              <a:srgbClr val="FFFCED"/>
            </a:solidFill>
            <a:ln>
              <a:noFill/>
            </a:ln>
            <a:effectLst>
              <a:outerShdw blurRad="50800" dist="50800" dir="2700000" sx="101000" sy="101000" algn="tl" rotWithShape="0">
                <a:prstClr val="black">
                  <a:alpha val="6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C8A591"/>
                </a:solidFill>
              </a:endParaRPr>
            </a:p>
          </p:txBody>
        </p:sp>
        <p:sp>
          <p:nvSpPr>
            <p:cNvPr id="7" name="tb">
              <a:extLst>
                <a:ext uri="{FF2B5EF4-FFF2-40B4-BE49-F238E27FC236}">
                  <a16:creationId xmlns:a16="http://schemas.microsoft.com/office/drawing/2014/main" id="{65341409-5C00-5E76-DB60-2FB03B8BF437}"/>
                </a:ext>
              </a:extLst>
            </p:cNvPr>
            <p:cNvSpPr txBox="1"/>
            <p:nvPr/>
          </p:nvSpPr>
          <p:spPr>
            <a:xfrm>
              <a:off x="-344305" y="5941592"/>
              <a:ext cx="6320492" cy="82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Danke fürs anschauen</a:t>
              </a:r>
              <a:endParaRPr lang="en-US" sz="2800" b="1" dirty="0">
                <a:ln w="6350">
                  <a:noFill/>
                </a:ln>
                <a:solidFill>
                  <a:srgbClr val="40474B"/>
                </a:solidFill>
                <a:latin typeface="Hammersmith One" panose="02010703030501060504" pitchFamily="2" charset="0"/>
                <a:ea typeface="KaiTi" panose="020B0503020204020204" pitchFamily="49" charset="-122"/>
                <a:cs typeface="Aharoni" panose="02010803020104030203" pitchFamily="2" charset="-79"/>
              </a:endParaRPr>
            </a:p>
          </p:txBody>
        </p:sp>
      </p:grpSp>
      <p:pic>
        <p:nvPicPr>
          <p:cNvPr id="8" name="bva logo">
            <a:extLst>
              <a:ext uri="{FF2B5EF4-FFF2-40B4-BE49-F238E27FC236}">
                <a16:creationId xmlns:a16="http://schemas.microsoft.com/office/drawing/2014/main" id="{815B807E-C830-4B08-0A3E-22074D495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2330177"/>
            <a:ext cx="4683491" cy="128372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50800" dir="2700000" sx="101000" sy="101000" algn="tl" rotWithShape="0">
              <a:srgbClr val="000000">
                <a:alpha val="65000"/>
              </a:srgbClr>
            </a:outerShdw>
          </a:effectLst>
        </p:spPr>
      </p:pic>
      <p:pic>
        <p:nvPicPr>
          <p:cNvPr id="9" name="erasmus+ logo">
            <a:extLst>
              <a:ext uri="{FF2B5EF4-FFF2-40B4-BE49-F238E27FC236}">
                <a16:creationId xmlns:a16="http://schemas.microsoft.com/office/drawing/2014/main" id="{61DB710B-3AE1-F588-CB42-D88749BB7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-2215877"/>
            <a:ext cx="3530600" cy="72548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50800" dir="2700000" sx="101000" sy="101000" algn="tl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1366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 f1">
            <a:extLst>
              <a:ext uri="{FF2B5EF4-FFF2-40B4-BE49-F238E27FC236}">
                <a16:creationId xmlns:a16="http://schemas.microsoft.com/office/drawing/2014/main" id="{D1F027FA-48E1-C7A1-49EE-63CA1B3FF6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>
              <a:ln w="6350">
                <a:noFill/>
              </a:ln>
              <a:solidFill>
                <a:srgbClr val="40474B"/>
              </a:solidFill>
              <a:latin typeface="Hammersmith One" panose="02010703030501060504" pitchFamily="2" charset="0"/>
              <a:ea typeface="KaiTi" panose="020B0503020204020204" pitchFamily="49" charset="-122"/>
              <a:cs typeface="Aharoni" panose="02010803020104030203" pitchFamily="2" charset="-79"/>
            </a:endParaRPr>
          </a:p>
        </p:txBody>
      </p:sp>
      <p:grpSp>
        <p:nvGrpSpPr>
          <p:cNvPr id="9" name="!!tb f1">
            <a:extLst>
              <a:ext uri="{FF2B5EF4-FFF2-40B4-BE49-F238E27FC236}">
                <a16:creationId xmlns:a16="http://schemas.microsoft.com/office/drawing/2014/main" id="{861C1135-5F79-382E-8B99-406474A0CCA4}"/>
              </a:ext>
            </a:extLst>
          </p:cNvPr>
          <p:cNvGrpSpPr/>
          <p:nvPr/>
        </p:nvGrpSpPr>
        <p:grpSpPr>
          <a:xfrm>
            <a:off x="3754253" y="5069114"/>
            <a:ext cx="4683491" cy="1283728"/>
            <a:chOff x="-822607" y="5187203"/>
            <a:chExt cx="7277100" cy="2032000"/>
          </a:xfrm>
        </p:grpSpPr>
        <p:sp>
          <p:nvSpPr>
            <p:cNvPr id="8" name="tb bg">
              <a:extLst>
                <a:ext uri="{FF2B5EF4-FFF2-40B4-BE49-F238E27FC236}">
                  <a16:creationId xmlns:a16="http://schemas.microsoft.com/office/drawing/2014/main" id="{87E376F2-D116-BE34-1EE6-D0A873C6D1D7}"/>
                </a:ext>
              </a:extLst>
            </p:cNvPr>
            <p:cNvSpPr/>
            <p:nvPr/>
          </p:nvSpPr>
          <p:spPr>
            <a:xfrm>
              <a:off x="-822607" y="5187203"/>
              <a:ext cx="7277100" cy="2032000"/>
            </a:xfrm>
            <a:prstGeom prst="round2DiagRect">
              <a:avLst>
                <a:gd name="adj1" fmla="val 0"/>
                <a:gd name="adj2" fmla="val 29375"/>
              </a:avLst>
            </a:prstGeom>
            <a:solidFill>
              <a:srgbClr val="FFFCED"/>
            </a:solidFill>
            <a:ln>
              <a:noFill/>
            </a:ln>
            <a:effectLst>
              <a:outerShdw blurRad="50800" dist="50800" dir="2700000" sx="101000" sy="101000" algn="tl" rotWithShape="0">
                <a:prstClr val="black">
                  <a:alpha val="6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C8A591"/>
                </a:solidFill>
              </a:endParaRPr>
            </a:p>
          </p:txBody>
        </p:sp>
        <p:sp>
          <p:nvSpPr>
            <p:cNvPr id="7" name="tb">
              <a:extLst>
                <a:ext uri="{FF2B5EF4-FFF2-40B4-BE49-F238E27FC236}">
                  <a16:creationId xmlns:a16="http://schemas.microsoft.com/office/drawing/2014/main" id="{BA2760CE-259B-FC58-E98B-ABFF7818B986}"/>
                </a:ext>
              </a:extLst>
            </p:cNvPr>
            <p:cNvSpPr txBox="1"/>
            <p:nvPr/>
          </p:nvSpPr>
          <p:spPr>
            <a:xfrm>
              <a:off x="-344305" y="5941592"/>
              <a:ext cx="6320492" cy="82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Danke fürs Anschauen</a:t>
              </a:r>
              <a:endParaRPr lang="en-US" sz="2800" b="1" dirty="0">
                <a:ln w="6350">
                  <a:noFill/>
                </a:ln>
                <a:solidFill>
                  <a:srgbClr val="40474B"/>
                </a:solidFill>
                <a:latin typeface="Hammersmith One" panose="02010703030501060504" pitchFamily="2" charset="0"/>
                <a:ea typeface="KaiTi" panose="020B0503020204020204" pitchFamily="49" charset="-122"/>
                <a:cs typeface="Aharoni" panose="02010803020104030203" pitchFamily="2" charset="-79"/>
              </a:endParaRPr>
            </a:p>
          </p:txBody>
        </p:sp>
      </p:grpSp>
      <p:pic>
        <p:nvPicPr>
          <p:cNvPr id="10" name="bva logo">
            <a:extLst>
              <a:ext uri="{FF2B5EF4-FFF2-40B4-BE49-F238E27FC236}">
                <a16:creationId xmlns:a16="http://schemas.microsoft.com/office/drawing/2014/main" id="{BB26FC86-D1D0-B857-C49E-BEBF991EB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59603"/>
            <a:ext cx="4683491" cy="128372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50800" dir="2700000" sx="101000" sy="101000" algn="tl" rotWithShape="0">
              <a:srgbClr val="000000">
                <a:alpha val="65000"/>
              </a:srgbClr>
            </a:outerShdw>
          </a:effectLst>
        </p:spPr>
      </p:pic>
      <p:pic>
        <p:nvPicPr>
          <p:cNvPr id="11" name="erasmus+ logo">
            <a:extLst>
              <a:ext uri="{FF2B5EF4-FFF2-40B4-BE49-F238E27FC236}">
                <a16:creationId xmlns:a16="http://schemas.microsoft.com/office/drawing/2014/main" id="{DA41D47B-0CE0-66B4-0343-F528C85C8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373903"/>
            <a:ext cx="3530600" cy="72548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50800" dir="2700000" sx="101000" sy="101000" algn="tl" rotWithShape="0">
              <a:srgbClr val="000000">
                <a:alpha val="65000"/>
              </a:srgbClr>
            </a:outerShdw>
          </a:effectLst>
        </p:spPr>
      </p:pic>
      <p:sp>
        <p:nvSpPr>
          <p:cNvPr id="2" name="!!tb f2">
            <a:extLst>
              <a:ext uri="{FF2B5EF4-FFF2-40B4-BE49-F238E27FC236}">
                <a16:creationId xmlns:a16="http://schemas.microsoft.com/office/drawing/2014/main" id="{C65A523A-DE2F-1987-F1A0-D9D872E22D43}"/>
              </a:ext>
            </a:extLst>
          </p:cNvPr>
          <p:cNvSpPr/>
          <p:nvPr/>
        </p:nvSpPr>
        <p:spPr>
          <a:xfrm>
            <a:off x="-6210299" y="4114800"/>
            <a:ext cx="5880100" cy="2438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50800" dir="2700000" sx="101000" sy="101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b="1" dirty="0">
                <a:latin typeface="Hammersmith One" panose="02010703030501060504" pitchFamily="2" charset="0"/>
              </a:rPr>
              <a:t>This </a:t>
            </a:r>
            <a:r>
              <a:rPr lang="de-DE" sz="2000" b="1" dirty="0" err="1">
                <a:latin typeface="Hammersmith One" panose="02010703030501060504" pitchFamily="2" charset="0"/>
              </a:rPr>
              <a:t>is</a:t>
            </a:r>
            <a:r>
              <a:rPr lang="de-DE" sz="2000" b="1" dirty="0">
                <a:latin typeface="Hammersmith One" panose="02010703030501060504" pitchFamily="2" charset="0"/>
              </a:rPr>
              <a:t> </a:t>
            </a:r>
            <a:r>
              <a:rPr lang="de-DE" sz="2000" b="1" dirty="0" err="1">
                <a:latin typeface="Hammersmith One" panose="02010703030501060504" pitchFamily="2" charset="0"/>
              </a:rPr>
              <a:t>the</a:t>
            </a:r>
            <a:r>
              <a:rPr lang="de-DE" sz="2000" b="1" dirty="0">
                <a:latin typeface="Hammersmith One" panose="02010703030501060504" pitchFamily="2" charset="0"/>
              </a:rPr>
              <a:t> BVA </a:t>
            </a:r>
            <a:r>
              <a:rPr lang="de-DE" sz="2000" b="1" dirty="0" err="1">
                <a:latin typeface="Hammersmith One" panose="02010703030501060504" pitchFamily="2" charset="0"/>
              </a:rPr>
              <a:t>student</a:t>
            </a:r>
            <a:r>
              <a:rPr lang="de-DE" sz="2000" b="1" dirty="0">
                <a:latin typeface="Hammersmith One" panose="02010703030501060504" pitchFamily="2" charset="0"/>
              </a:rPr>
              <a:t> </a:t>
            </a:r>
            <a:r>
              <a:rPr lang="de-DE" sz="2000" b="1" dirty="0" err="1">
                <a:latin typeface="Hammersmith One" panose="02010703030501060504" pitchFamily="2" charset="0"/>
              </a:rPr>
              <a:t>council</a:t>
            </a:r>
            <a:r>
              <a:rPr lang="de-DE" sz="2000" b="1" dirty="0">
                <a:latin typeface="Hammersmith One" panose="02010703030501060504" pitchFamily="2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de-DE" dirty="0" err="1">
                <a:latin typeface="Hammersmith One" panose="02010703030501060504" pitchFamily="2" charset="0"/>
              </a:rPr>
              <a:t>It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consists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of</a:t>
            </a:r>
            <a:r>
              <a:rPr lang="de-DE" dirty="0">
                <a:latin typeface="Hammersmith One" panose="02010703030501060504" pitchFamily="2" charset="0"/>
              </a:rPr>
              <a:t> 12 </a:t>
            </a:r>
            <a:r>
              <a:rPr lang="de-DE" dirty="0" err="1">
                <a:latin typeface="Hammersmith One" panose="02010703030501060504" pitchFamily="2" charset="0"/>
              </a:rPr>
              <a:t>students</a:t>
            </a:r>
            <a:endParaRPr lang="de-DE" dirty="0">
              <a:latin typeface="Hammersmith One" panose="02010703030501060504" pitchFamily="2" charset="0"/>
            </a:endParaRPr>
          </a:p>
          <a:p>
            <a:pPr marL="742950" lvl="1" indent="-285750">
              <a:buFontTx/>
              <a:buChar char="-"/>
            </a:pP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Which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are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elected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once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a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year</a:t>
            </a:r>
            <a:endParaRPr lang="de-DE" i="1" dirty="0">
              <a:solidFill>
                <a:schemeClr val="bg1">
                  <a:lumMod val="85000"/>
                </a:schemeClr>
              </a:solidFill>
              <a:latin typeface="Hammersmith One" panose="020107030305010605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dirty="0" err="1">
                <a:latin typeface="Hammersmith One" panose="02010703030501060504" pitchFamily="2" charset="0"/>
              </a:rPr>
              <a:t>There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are</a:t>
            </a:r>
            <a:r>
              <a:rPr lang="de-DE" dirty="0">
                <a:latin typeface="Hammersmith One" panose="02010703030501060504" pitchFamily="2" charset="0"/>
              </a:rPr>
              <a:t> 2 </a:t>
            </a:r>
            <a:r>
              <a:rPr lang="de-DE" dirty="0" err="1">
                <a:latin typeface="Hammersmith One" panose="02010703030501060504" pitchFamily="2" charset="0"/>
              </a:rPr>
              <a:t>consulting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teachers</a:t>
            </a:r>
            <a:endParaRPr lang="de-DE" dirty="0">
              <a:latin typeface="Hammersmith One" panose="020107030305010605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dirty="0" err="1">
                <a:latin typeface="Hammersmith One" panose="02010703030501060504" pitchFamily="2" charset="0"/>
              </a:rPr>
              <a:t>Our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meetings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are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twice</a:t>
            </a:r>
            <a:r>
              <a:rPr lang="de-DE" dirty="0">
                <a:latin typeface="Hammersmith One" panose="02010703030501060504" pitchFamily="2" charset="0"/>
              </a:rPr>
              <a:t> a </a:t>
            </a:r>
            <a:r>
              <a:rPr lang="de-DE" dirty="0" err="1">
                <a:latin typeface="Hammersmith One" panose="02010703030501060504" pitchFamily="2" charset="0"/>
              </a:rPr>
              <a:t>week</a:t>
            </a:r>
            <a:r>
              <a:rPr lang="de-DE" dirty="0">
                <a:latin typeface="Hammersmith One" panose="02010703030501060504" pitchFamily="2" charset="0"/>
              </a:rPr>
              <a:t> on Wednesday and Friday</a:t>
            </a:r>
          </a:p>
          <a:p>
            <a:pPr marL="742950" lvl="1" indent="-285750">
              <a:buFontTx/>
              <a:buChar char="-"/>
            </a:pP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The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meetings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change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with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upcoming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class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calendar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changes</a:t>
            </a:r>
            <a:endParaRPr lang="de-DE" i="1" dirty="0">
              <a:solidFill>
                <a:schemeClr val="bg1">
                  <a:lumMod val="85000"/>
                </a:schemeClr>
              </a:solidFill>
              <a:latin typeface="Hammersmith One" panose="02010703030501060504" pitchFamily="2" charset="0"/>
            </a:endParaRPr>
          </a:p>
        </p:txBody>
      </p:sp>
      <p:pic>
        <p:nvPicPr>
          <p:cNvPr id="3" name="Bildplatzhalter 4">
            <a:extLst>
              <a:ext uri="{FF2B5EF4-FFF2-40B4-BE49-F238E27FC236}">
                <a16:creationId xmlns:a16="http://schemas.microsoft.com/office/drawing/2014/main" id="{59DE9855-20E7-78DB-547D-F9AF917563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2" b="5558"/>
          <a:stretch/>
        </p:blipFill>
        <p:spPr>
          <a:xfrm>
            <a:off x="0" y="-7179424"/>
            <a:ext cx="12191999" cy="687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85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3AEB41B-68A4-A57F-93CE-0107F5F728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0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g f1">
            <a:extLst>
              <a:ext uri="{FF2B5EF4-FFF2-40B4-BE49-F238E27FC236}">
                <a16:creationId xmlns:a16="http://schemas.microsoft.com/office/drawing/2014/main" id="{062C9FAB-906E-F778-EA4D-EF2DA7CF2AAC}"/>
              </a:ext>
            </a:extLst>
          </p:cNvPr>
          <p:cNvSpPr/>
          <p:nvPr/>
        </p:nvSpPr>
        <p:spPr>
          <a:xfrm>
            <a:off x="0" y="-8145452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>
              <a:ln w="6350">
                <a:noFill/>
              </a:ln>
              <a:solidFill>
                <a:srgbClr val="40474B"/>
              </a:solidFill>
              <a:latin typeface="Hammersmith One" panose="02010703030501060504" pitchFamily="2" charset="0"/>
              <a:ea typeface="KaiTi" panose="020B0503020204020204" pitchFamily="49" charset="-122"/>
              <a:cs typeface="Aharoni" panose="02010803020104030203" pitchFamily="2" charset="-79"/>
            </a:endParaRPr>
          </a:p>
        </p:txBody>
      </p:sp>
      <p:pic>
        <p:nvPicPr>
          <p:cNvPr id="5" name="bg f2">
            <a:extLst>
              <a:ext uri="{FF2B5EF4-FFF2-40B4-BE49-F238E27FC236}">
                <a16:creationId xmlns:a16="http://schemas.microsoft.com/office/drawing/2014/main" id="{E4CC3B69-6FA5-4F03-CC86-F5C5D3EC74EC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2" b="5558"/>
          <a:stretch/>
        </p:blipFill>
        <p:spPr>
          <a:xfrm>
            <a:off x="0" y="-1"/>
            <a:ext cx="12191999" cy="6877425"/>
          </a:xfrm>
        </p:spPr>
      </p:pic>
      <p:grpSp>
        <p:nvGrpSpPr>
          <p:cNvPr id="4" name="!!tb f1">
            <a:extLst>
              <a:ext uri="{FF2B5EF4-FFF2-40B4-BE49-F238E27FC236}">
                <a16:creationId xmlns:a16="http://schemas.microsoft.com/office/drawing/2014/main" id="{1C41346B-21D2-AFD3-5F4C-DF1B69C20137}"/>
              </a:ext>
            </a:extLst>
          </p:cNvPr>
          <p:cNvGrpSpPr/>
          <p:nvPr/>
        </p:nvGrpSpPr>
        <p:grpSpPr>
          <a:xfrm>
            <a:off x="-1447800" y="7148875"/>
            <a:ext cx="8775699" cy="2032000"/>
            <a:chOff x="-822607" y="5187203"/>
            <a:chExt cx="7277100" cy="2032000"/>
          </a:xfrm>
        </p:grpSpPr>
        <p:sp>
          <p:nvSpPr>
            <p:cNvPr id="6" name="tb bg">
              <a:extLst>
                <a:ext uri="{FF2B5EF4-FFF2-40B4-BE49-F238E27FC236}">
                  <a16:creationId xmlns:a16="http://schemas.microsoft.com/office/drawing/2014/main" id="{F88477BD-40E8-48E1-05B1-3DCC5DBDEE06}"/>
                </a:ext>
              </a:extLst>
            </p:cNvPr>
            <p:cNvSpPr/>
            <p:nvPr/>
          </p:nvSpPr>
          <p:spPr>
            <a:xfrm>
              <a:off x="-822607" y="5187203"/>
              <a:ext cx="7277100" cy="2032000"/>
            </a:xfrm>
            <a:prstGeom prst="round2DiagRect">
              <a:avLst>
                <a:gd name="adj1" fmla="val 0"/>
                <a:gd name="adj2" fmla="val 29375"/>
              </a:avLst>
            </a:prstGeom>
            <a:solidFill>
              <a:srgbClr val="FFFCED"/>
            </a:solidFill>
            <a:ln>
              <a:noFill/>
            </a:ln>
            <a:effectLst>
              <a:outerShdw blurRad="50800" dist="50800" dir="2700000" sx="101000" sy="101000" algn="tl" rotWithShape="0">
                <a:prstClr val="black">
                  <a:alpha val="6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C8A591"/>
                </a:solidFill>
              </a:endParaRPr>
            </a:p>
          </p:txBody>
        </p:sp>
        <p:sp>
          <p:nvSpPr>
            <p:cNvPr id="7" name="tb">
              <a:extLst>
                <a:ext uri="{FF2B5EF4-FFF2-40B4-BE49-F238E27FC236}">
                  <a16:creationId xmlns:a16="http://schemas.microsoft.com/office/drawing/2014/main" id="{60E5B696-41D5-D6BA-CCE6-14DD8A3873EC}"/>
                </a:ext>
              </a:extLst>
            </p:cNvPr>
            <p:cNvSpPr txBox="1"/>
            <p:nvPr/>
          </p:nvSpPr>
          <p:spPr>
            <a:xfrm>
              <a:off x="-165511" y="5510705"/>
              <a:ext cx="63204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Die</a:t>
              </a:r>
              <a:r>
                <a:rPr lang="en-US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 demo</a:t>
              </a:r>
              <a:r>
                <a:rPr lang="de-DE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k</a:t>
              </a:r>
              <a:r>
                <a:rPr lang="en-US" sz="2800" b="1" dirty="0" err="1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rati</a:t>
              </a:r>
              <a:r>
                <a:rPr lang="de-DE" sz="2800" b="1" dirty="0" err="1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sche</a:t>
              </a:r>
              <a:r>
                <a:rPr lang="en-US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 </a:t>
              </a:r>
              <a:r>
                <a:rPr lang="de-DE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S</a:t>
              </a:r>
              <a:r>
                <a:rPr lang="en-US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tru</a:t>
              </a:r>
              <a:r>
                <a:rPr lang="de-DE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k</a:t>
              </a:r>
              <a:r>
                <a:rPr lang="en-US" sz="2800" b="1" dirty="0" err="1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tur</a:t>
              </a:r>
              <a:r>
                <a:rPr lang="de-DE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 des</a:t>
              </a:r>
              <a:r>
                <a:rPr lang="en-US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 BVA Gymnasium Dormagen</a:t>
              </a:r>
            </a:p>
          </p:txBody>
        </p:sp>
      </p:grpSp>
      <p:sp>
        <p:nvSpPr>
          <p:cNvPr id="2" name="!!tb f2">
            <a:extLst>
              <a:ext uri="{FF2B5EF4-FFF2-40B4-BE49-F238E27FC236}">
                <a16:creationId xmlns:a16="http://schemas.microsoft.com/office/drawing/2014/main" id="{4CB3A1DB-927F-7DD0-3429-B0AC50B265DE}"/>
              </a:ext>
            </a:extLst>
          </p:cNvPr>
          <p:cNvSpPr/>
          <p:nvPr/>
        </p:nvSpPr>
        <p:spPr>
          <a:xfrm>
            <a:off x="0" y="4114800"/>
            <a:ext cx="5880100" cy="2438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50800" dir="2700000" sx="101000" sy="101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b="1" dirty="0">
                <a:latin typeface="Hammersmith One" panose="02010703030501060504" pitchFamily="2" charset="0"/>
              </a:rPr>
              <a:t>Die BVA-SV (2023-2024)</a:t>
            </a:r>
          </a:p>
          <a:p>
            <a:pPr marL="285750" indent="-285750">
              <a:buFontTx/>
              <a:buChar char="-"/>
            </a:pPr>
            <a:r>
              <a:rPr lang="de-DE" dirty="0">
                <a:latin typeface="Hammersmith One" panose="02010703030501060504" pitchFamily="2" charset="0"/>
              </a:rPr>
              <a:t>Besteht aus 12 Schüler*innen</a:t>
            </a:r>
          </a:p>
          <a:p>
            <a:pPr marL="742950" lvl="1" indent="-285750">
              <a:buFontTx/>
              <a:buChar char="-"/>
            </a:pP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Werden einmal im Jahr gewählt,</a:t>
            </a:r>
          </a:p>
          <a:p>
            <a:pPr marL="285750" indent="-285750">
              <a:buFontTx/>
              <a:buChar char="-"/>
            </a:pPr>
            <a:r>
              <a:rPr lang="de-DE" dirty="0">
                <a:latin typeface="Hammersmith One" panose="02010703030501060504" pitchFamily="2" charset="0"/>
              </a:rPr>
              <a:t>Es gibt 2 SV Lehrer*innen,</a:t>
            </a:r>
          </a:p>
          <a:p>
            <a:pPr marL="285750" indent="-285750">
              <a:buFontTx/>
              <a:buChar char="-"/>
            </a:pPr>
            <a:r>
              <a:rPr lang="de-DE" dirty="0">
                <a:latin typeface="Hammersmith One" panose="02010703030501060504" pitchFamily="2" charset="0"/>
              </a:rPr>
              <a:t>Die Treffen der SV finden Mittwochs und Freitags (2 Mal die Woche) statt,</a:t>
            </a:r>
          </a:p>
          <a:p>
            <a:pPr marL="742950" lvl="1" indent="-285750">
              <a:buFontTx/>
              <a:buChar char="-"/>
            </a:pP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Je nach Stundenplanänderungen variieren die SV-Pausen Termine,</a:t>
            </a:r>
          </a:p>
        </p:txBody>
      </p:sp>
      <p:pic>
        <p:nvPicPr>
          <p:cNvPr id="8" name="pic 1 f3" descr="CG_20230118_073803.jpeg">
            <a:extLst>
              <a:ext uri="{FF2B5EF4-FFF2-40B4-BE49-F238E27FC236}">
                <a16:creationId xmlns:a16="http://schemas.microsoft.com/office/drawing/2014/main" id="{95ADECF0-9AEA-135D-5ECC-746F78E3E2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945"/>
          <a:stretch/>
        </p:blipFill>
        <p:spPr>
          <a:xfrm>
            <a:off x="-8301377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9" name="pic 2 f3" descr="CG_20230118_073729.jpeg">
            <a:extLst>
              <a:ext uri="{FF2B5EF4-FFF2-40B4-BE49-F238E27FC236}">
                <a16:creationId xmlns:a16="http://schemas.microsoft.com/office/drawing/2014/main" id="{C3A4E22F-28D8-F79A-279A-5A432E977B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880" r="-3" b="-3"/>
          <a:stretch/>
        </p:blipFill>
        <p:spPr>
          <a:xfrm>
            <a:off x="14069548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0" name="pic 3 f3" descr="CG_20230118_073711.jpeg">
            <a:extLst>
              <a:ext uri="{FF2B5EF4-FFF2-40B4-BE49-F238E27FC236}">
                <a16:creationId xmlns:a16="http://schemas.microsoft.com/office/drawing/2014/main" id="{89877E5E-EF3B-A9EA-24E5-A6D1DA10C1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280" b="25280"/>
          <a:stretch/>
        </p:blipFill>
        <p:spPr>
          <a:xfrm>
            <a:off x="12629326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sp>
        <p:nvSpPr>
          <p:cNvPr id="11" name="tb f3">
            <a:extLst>
              <a:ext uri="{FF2B5EF4-FFF2-40B4-BE49-F238E27FC236}">
                <a16:creationId xmlns:a16="http://schemas.microsoft.com/office/drawing/2014/main" id="{1D0187DE-F261-6759-F25A-CE72A7C05A86}"/>
              </a:ext>
            </a:extLst>
          </p:cNvPr>
          <p:cNvSpPr/>
          <p:nvPr/>
        </p:nvSpPr>
        <p:spPr>
          <a:xfrm>
            <a:off x="-11240918" y="0"/>
            <a:ext cx="8331200" cy="1683658"/>
          </a:xfrm>
          <a:prstGeom prst="homePlate">
            <a:avLst>
              <a:gd name="adj" fmla="val 41458"/>
            </a:avLst>
          </a:prstGeom>
          <a:solidFill>
            <a:schemeClr val="accent6">
              <a:lumMod val="60000"/>
              <a:lumOff val="40000"/>
            </a:schemeClr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latin typeface="Hammersmith One" panose="02010703030501060504" pitchFamily="2" charset="0"/>
              </a:rPr>
              <a:t>Es gibt zwei Schülerratssitzungen pro Jahr:</a:t>
            </a:r>
            <a:endParaRPr lang="en-US" b="1" dirty="0">
              <a:latin typeface="Hammersmith One" panose="020107030305010605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800" dirty="0">
                <a:latin typeface="Hammersmith One" panose="02010703030501060504" pitchFamily="2" charset="0"/>
              </a:rPr>
              <a:t>Jede Klasse sendet ihre beiden Klassensprecher*innen zur Sitzung,</a:t>
            </a:r>
            <a:endParaRPr lang="en-US" sz="1800" dirty="0">
              <a:latin typeface="Hammersmith One" panose="020107030305010605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800" dirty="0">
                <a:latin typeface="Hammersmith One" panose="02010703030501060504" pitchFamily="2" charset="0"/>
              </a:rPr>
              <a:t>Die SV informiert die anderen Schüler*innen über Informationen,</a:t>
            </a:r>
            <a:endParaRPr lang="en-US" sz="1800" dirty="0">
              <a:latin typeface="Hammersmith One" panose="020107030305010605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800" dirty="0">
                <a:latin typeface="Hammersmith One" panose="02010703030501060504" pitchFamily="2" charset="0"/>
              </a:rPr>
              <a:t>Schüler*innen können ihre Ideen mit einbringen,</a:t>
            </a:r>
            <a:endParaRPr lang="en-US" sz="1800" dirty="0">
              <a:latin typeface="Hammersmith One" panose="020107030305010605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800" dirty="0">
                <a:latin typeface="Hammersmith One" panose="02010703030501060504" pitchFamily="2" charset="0"/>
              </a:rPr>
              <a:t>Die SV wird einmal im Jahr neugewählt, </a:t>
            </a:r>
            <a:endParaRPr lang="en-US" dirty="0">
              <a:latin typeface="Hammersmith One" panose="020107030305010605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8" name="Rectangle 137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g f2">
            <a:extLst>
              <a:ext uri="{FF2B5EF4-FFF2-40B4-BE49-F238E27FC236}">
                <a16:creationId xmlns:a16="http://schemas.microsoft.com/office/drawing/2014/main" id="{FEC1E855-841A-91D6-0F13-5B87001788E3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2" b="5558"/>
          <a:stretch/>
        </p:blipFill>
        <p:spPr>
          <a:xfrm>
            <a:off x="0" y="-7988907"/>
            <a:ext cx="12191999" cy="6877425"/>
          </a:xfrm>
        </p:spPr>
      </p:pic>
      <p:grpSp>
        <p:nvGrpSpPr>
          <p:cNvPr id="5" name="pic f4">
            <a:extLst>
              <a:ext uri="{FF2B5EF4-FFF2-40B4-BE49-F238E27FC236}">
                <a16:creationId xmlns:a16="http://schemas.microsoft.com/office/drawing/2014/main" id="{94C3E6B8-EC33-5626-B4F1-67A168CBDCA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2704907" y="851517"/>
            <a:ext cx="6184806" cy="5154967"/>
            <a:chOff x="5758782" y="851517"/>
            <a:chExt cx="6184806" cy="5154967"/>
          </a:xfrm>
        </p:grpSpPr>
        <p:sp>
          <p:nvSpPr>
            <p:cNvPr id="6" name="Freeform: Shape 1039">
              <a:extLst>
                <a:ext uri="{FF2B5EF4-FFF2-40B4-BE49-F238E27FC236}">
                  <a16:creationId xmlns:a16="http://schemas.microsoft.com/office/drawing/2014/main" id="{1295B7BF-61F7-1E2D-CAA6-F5EAF4AA2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ChangeAspec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8782" y="851517"/>
              <a:ext cx="6184806" cy="5154967"/>
            </a:xfrm>
            <a:custGeom>
              <a:avLst/>
              <a:gdLst>
                <a:gd name="connsiteX0" fmla="*/ 363179 w 6184806"/>
                <a:gd name="connsiteY0" fmla="*/ 3125191 h 5154967"/>
                <a:gd name="connsiteX1" fmla="*/ 898270 w 6184806"/>
                <a:gd name="connsiteY1" fmla="*/ 3125191 h 5154967"/>
                <a:gd name="connsiteX2" fmla="*/ 980326 w 6184806"/>
                <a:gd name="connsiteY2" fmla="*/ 3173551 h 5154967"/>
                <a:gd name="connsiteX3" fmla="*/ 1248448 w 6184806"/>
                <a:gd name="connsiteY3" fmla="*/ 3635277 h 5154967"/>
                <a:gd name="connsiteX4" fmla="*/ 1248448 w 6184806"/>
                <a:gd name="connsiteY4" fmla="*/ 3729695 h 5154967"/>
                <a:gd name="connsiteX5" fmla="*/ 980326 w 6184806"/>
                <a:gd name="connsiteY5" fmla="*/ 4191421 h 5154967"/>
                <a:gd name="connsiteX6" fmla="*/ 898270 w 6184806"/>
                <a:gd name="connsiteY6" fmla="*/ 4239781 h 5154967"/>
                <a:gd name="connsiteX7" fmla="*/ 363179 w 6184806"/>
                <a:gd name="connsiteY7" fmla="*/ 4239781 h 5154967"/>
                <a:gd name="connsiteX8" fmla="*/ 279969 w 6184806"/>
                <a:gd name="connsiteY8" fmla="*/ 4191421 h 5154967"/>
                <a:gd name="connsiteX9" fmla="*/ 13002 w 6184806"/>
                <a:gd name="connsiteY9" fmla="*/ 3729695 h 5154967"/>
                <a:gd name="connsiteX10" fmla="*/ 13002 w 6184806"/>
                <a:gd name="connsiteY10" fmla="*/ 3635277 h 5154967"/>
                <a:gd name="connsiteX11" fmla="*/ 279969 w 6184806"/>
                <a:gd name="connsiteY11" fmla="*/ 3173551 h 5154967"/>
                <a:gd name="connsiteX12" fmla="*/ 363179 w 6184806"/>
                <a:gd name="connsiteY12" fmla="*/ 3125191 h 5154967"/>
                <a:gd name="connsiteX13" fmla="*/ 2489721 w 6184806"/>
                <a:gd name="connsiteY13" fmla="*/ 570035 h 5154967"/>
                <a:gd name="connsiteX14" fmla="*/ 2764862 w 6184806"/>
                <a:gd name="connsiteY14" fmla="*/ 570035 h 5154967"/>
                <a:gd name="connsiteX15" fmla="*/ 2796959 w 6184806"/>
                <a:gd name="connsiteY15" fmla="*/ 570035 h 5154967"/>
                <a:gd name="connsiteX16" fmla="*/ 2827587 w 6184806"/>
                <a:gd name="connsiteY16" fmla="*/ 622777 h 5154967"/>
                <a:gd name="connsiteX17" fmla="*/ 2977604 w 6184806"/>
                <a:gd name="connsiteY17" fmla="*/ 881117 h 5154967"/>
                <a:gd name="connsiteX18" fmla="*/ 2977604 w 6184806"/>
                <a:gd name="connsiteY18" fmla="*/ 1025720 h 5154967"/>
                <a:gd name="connsiteX19" fmla="*/ 2566968 w 6184806"/>
                <a:gd name="connsiteY19" fmla="*/ 1732863 h 5154967"/>
                <a:gd name="connsiteX20" fmla="*/ 2441299 w 6184806"/>
                <a:gd name="connsiteY20" fmla="*/ 1806927 h 5154967"/>
                <a:gd name="connsiteX21" fmla="*/ 1621798 w 6184806"/>
                <a:gd name="connsiteY21" fmla="*/ 1806927 h 5154967"/>
                <a:gd name="connsiteX22" fmla="*/ 1583218 w 6184806"/>
                <a:gd name="connsiteY22" fmla="*/ 1801802 h 5154967"/>
                <a:gd name="connsiteX23" fmla="*/ 1556683 w 6184806"/>
                <a:gd name="connsiteY23" fmla="*/ 1790677 h 5154967"/>
                <a:gd name="connsiteX24" fmla="*/ 1572899 w 6184806"/>
                <a:gd name="connsiteY24" fmla="*/ 1762631 h 5154967"/>
                <a:gd name="connsiteX25" fmla="*/ 2147429 w 6184806"/>
                <a:gd name="connsiteY25" fmla="*/ 768968 h 5154967"/>
                <a:gd name="connsiteX26" fmla="*/ 2489721 w 6184806"/>
                <a:gd name="connsiteY26" fmla="*/ 570035 h 5154967"/>
                <a:gd name="connsiteX27" fmla="*/ 1573268 w 6184806"/>
                <a:gd name="connsiteY27" fmla="*/ 0 h 5154967"/>
                <a:gd name="connsiteX28" fmla="*/ 2497662 w 6184806"/>
                <a:gd name="connsiteY28" fmla="*/ 0 h 5154967"/>
                <a:gd name="connsiteX29" fmla="*/ 2639415 w 6184806"/>
                <a:gd name="connsiteY29" fmla="*/ 83546 h 5154967"/>
                <a:gd name="connsiteX30" fmla="*/ 2887862 w 6184806"/>
                <a:gd name="connsiteY30" fmla="*/ 511387 h 5154967"/>
                <a:gd name="connsiteX31" fmla="*/ 2915928 w 6184806"/>
                <a:gd name="connsiteY31" fmla="*/ 559720 h 5154967"/>
                <a:gd name="connsiteX32" fmla="*/ 2893844 w 6184806"/>
                <a:gd name="connsiteY32" fmla="*/ 559720 h 5154967"/>
                <a:gd name="connsiteX33" fmla="*/ 2789466 w 6184806"/>
                <a:gd name="connsiteY33" fmla="*/ 559720 h 5154967"/>
                <a:gd name="connsiteX34" fmla="*/ 2744122 w 6184806"/>
                <a:gd name="connsiteY34" fmla="*/ 481634 h 5154967"/>
                <a:gd name="connsiteX35" fmla="*/ 2570885 w 6184806"/>
                <a:gd name="connsiteY35" fmla="*/ 183309 h 5154967"/>
                <a:gd name="connsiteX36" fmla="*/ 2445216 w 6184806"/>
                <a:gd name="connsiteY36" fmla="*/ 109244 h 5154967"/>
                <a:gd name="connsiteX37" fmla="*/ 1625714 w 6184806"/>
                <a:gd name="connsiteY37" fmla="*/ 109244 h 5154967"/>
                <a:gd name="connsiteX38" fmla="*/ 1498276 w 6184806"/>
                <a:gd name="connsiteY38" fmla="*/ 183309 h 5154967"/>
                <a:gd name="connsiteX39" fmla="*/ 1089410 w 6184806"/>
                <a:gd name="connsiteY39" fmla="*/ 890450 h 5154967"/>
                <a:gd name="connsiteX40" fmla="*/ 1089410 w 6184806"/>
                <a:gd name="connsiteY40" fmla="*/ 1035054 h 5154967"/>
                <a:gd name="connsiteX41" fmla="*/ 1498276 w 6184806"/>
                <a:gd name="connsiteY41" fmla="*/ 1742196 h 5154967"/>
                <a:gd name="connsiteX42" fmla="*/ 1552039 w 6184806"/>
                <a:gd name="connsiteY42" fmla="*/ 1796421 h 5154967"/>
                <a:gd name="connsiteX43" fmla="*/ 1558260 w 6184806"/>
                <a:gd name="connsiteY43" fmla="*/ 1799029 h 5154967"/>
                <a:gd name="connsiteX44" fmla="*/ 1524911 w 6184806"/>
                <a:gd name="connsiteY44" fmla="*/ 1856707 h 5154967"/>
                <a:gd name="connsiteX45" fmla="*/ 1500108 w 6184806"/>
                <a:gd name="connsiteY45" fmla="*/ 1899604 h 5154967"/>
                <a:gd name="connsiteX46" fmla="*/ 1525834 w 6184806"/>
                <a:gd name="connsiteY46" fmla="*/ 1910390 h 5154967"/>
                <a:gd name="connsiteX47" fmla="*/ 1569352 w 6184806"/>
                <a:gd name="connsiteY47" fmla="*/ 1916170 h 5154967"/>
                <a:gd name="connsiteX48" fmla="*/ 2493745 w 6184806"/>
                <a:gd name="connsiteY48" fmla="*/ 1916170 h 5154967"/>
                <a:gd name="connsiteX49" fmla="*/ 2635498 w 6184806"/>
                <a:gd name="connsiteY49" fmla="*/ 1832627 h 5154967"/>
                <a:gd name="connsiteX50" fmla="*/ 3098693 w 6184806"/>
                <a:gd name="connsiteY50" fmla="*/ 1034974 h 5154967"/>
                <a:gd name="connsiteX51" fmla="*/ 3098693 w 6184806"/>
                <a:gd name="connsiteY51" fmla="*/ 871863 h 5154967"/>
                <a:gd name="connsiteX52" fmla="*/ 2945803 w 6184806"/>
                <a:gd name="connsiteY52" fmla="*/ 608576 h 5154967"/>
                <a:gd name="connsiteX53" fmla="*/ 2923422 w 6184806"/>
                <a:gd name="connsiteY53" fmla="*/ 570035 h 5154967"/>
                <a:gd name="connsiteX54" fmla="*/ 3027104 w 6184806"/>
                <a:gd name="connsiteY54" fmla="*/ 570035 h 5154967"/>
                <a:gd name="connsiteX55" fmla="*/ 4690846 w 6184806"/>
                <a:gd name="connsiteY55" fmla="*/ 570035 h 5154967"/>
                <a:gd name="connsiteX56" fmla="*/ 5028384 w 6184806"/>
                <a:gd name="connsiteY56" fmla="*/ 768968 h 5154967"/>
                <a:gd name="connsiteX57" fmla="*/ 6131323 w 6184806"/>
                <a:gd name="connsiteY57" fmla="*/ 2668304 h 5154967"/>
                <a:gd name="connsiteX58" fmla="*/ 6131323 w 6184806"/>
                <a:gd name="connsiteY58" fmla="*/ 3056698 h 5154967"/>
                <a:gd name="connsiteX59" fmla="*/ 5028384 w 6184806"/>
                <a:gd name="connsiteY59" fmla="*/ 4956035 h 5154967"/>
                <a:gd name="connsiteX60" fmla="*/ 4690846 w 6184806"/>
                <a:gd name="connsiteY60" fmla="*/ 5154967 h 5154967"/>
                <a:gd name="connsiteX61" fmla="*/ 2489721 w 6184806"/>
                <a:gd name="connsiteY61" fmla="*/ 5154967 h 5154967"/>
                <a:gd name="connsiteX62" fmla="*/ 2147429 w 6184806"/>
                <a:gd name="connsiteY62" fmla="*/ 4956035 h 5154967"/>
                <a:gd name="connsiteX63" fmla="*/ 1049243 w 6184806"/>
                <a:gd name="connsiteY63" fmla="*/ 3056698 h 5154967"/>
                <a:gd name="connsiteX64" fmla="*/ 1049243 w 6184806"/>
                <a:gd name="connsiteY64" fmla="*/ 2668304 h 5154967"/>
                <a:gd name="connsiteX65" fmla="*/ 1457007 w 6184806"/>
                <a:gd name="connsiteY65" fmla="*/ 1963067 h 5154967"/>
                <a:gd name="connsiteX66" fmla="*/ 1491373 w 6184806"/>
                <a:gd name="connsiteY66" fmla="*/ 1903634 h 5154967"/>
                <a:gd name="connsiteX67" fmla="*/ 1490164 w 6184806"/>
                <a:gd name="connsiteY67" fmla="*/ 1903127 h 5154967"/>
                <a:gd name="connsiteX68" fmla="*/ 1429519 w 6184806"/>
                <a:gd name="connsiteY68" fmla="*/ 1841960 h 5154967"/>
                <a:gd name="connsiteX69" fmla="*/ 968320 w 6184806"/>
                <a:gd name="connsiteY69" fmla="*/ 1044307 h 5154967"/>
                <a:gd name="connsiteX70" fmla="*/ 968320 w 6184806"/>
                <a:gd name="connsiteY70" fmla="*/ 881196 h 5154967"/>
                <a:gd name="connsiteX71" fmla="*/ 1429519 w 6184806"/>
                <a:gd name="connsiteY71" fmla="*/ 83546 h 5154967"/>
                <a:gd name="connsiteX72" fmla="*/ 1573268 w 6184806"/>
                <a:gd name="connsiteY72" fmla="*/ 0 h 515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6184806" h="5154967">
                  <a:moveTo>
                    <a:pt x="363179" y="3125191"/>
                  </a:moveTo>
                  <a:cubicBezTo>
                    <a:pt x="363179" y="3125191"/>
                    <a:pt x="363179" y="3125191"/>
                    <a:pt x="898270" y="3125191"/>
                  </a:cubicBezTo>
                  <a:cubicBezTo>
                    <a:pt x="931786" y="3125191"/>
                    <a:pt x="964145" y="3143614"/>
                    <a:pt x="980326" y="3173551"/>
                  </a:cubicBezTo>
                  <a:cubicBezTo>
                    <a:pt x="980326" y="3173551"/>
                    <a:pt x="980326" y="3173551"/>
                    <a:pt x="1248448" y="3635277"/>
                  </a:cubicBezTo>
                  <a:cubicBezTo>
                    <a:pt x="1265784" y="3664063"/>
                    <a:pt x="1265784" y="3700909"/>
                    <a:pt x="1248448" y="3729695"/>
                  </a:cubicBezTo>
                  <a:cubicBezTo>
                    <a:pt x="1248448" y="3729695"/>
                    <a:pt x="1248448" y="3729695"/>
                    <a:pt x="980326" y="4191421"/>
                  </a:cubicBezTo>
                  <a:cubicBezTo>
                    <a:pt x="964145" y="4221358"/>
                    <a:pt x="931786" y="4239781"/>
                    <a:pt x="898270" y="4239781"/>
                  </a:cubicBezTo>
                  <a:cubicBezTo>
                    <a:pt x="898270" y="4239781"/>
                    <a:pt x="898270" y="4239781"/>
                    <a:pt x="363179" y="4239781"/>
                  </a:cubicBezTo>
                  <a:cubicBezTo>
                    <a:pt x="328508" y="4239781"/>
                    <a:pt x="297305" y="4221358"/>
                    <a:pt x="279969" y="4191421"/>
                  </a:cubicBezTo>
                  <a:cubicBezTo>
                    <a:pt x="279969" y="4191421"/>
                    <a:pt x="279969" y="4191421"/>
                    <a:pt x="13002" y="3729695"/>
                  </a:cubicBezTo>
                  <a:cubicBezTo>
                    <a:pt x="-4334" y="3700909"/>
                    <a:pt x="-4334" y="3664063"/>
                    <a:pt x="13002" y="3635277"/>
                  </a:cubicBezTo>
                  <a:cubicBezTo>
                    <a:pt x="13002" y="3635277"/>
                    <a:pt x="13002" y="3635277"/>
                    <a:pt x="279969" y="3173551"/>
                  </a:cubicBezTo>
                  <a:cubicBezTo>
                    <a:pt x="297305" y="3143614"/>
                    <a:pt x="328508" y="3125191"/>
                    <a:pt x="363179" y="3125191"/>
                  </a:cubicBezTo>
                  <a:close/>
                  <a:moveTo>
                    <a:pt x="2489721" y="570035"/>
                  </a:moveTo>
                  <a:cubicBezTo>
                    <a:pt x="2489721" y="570035"/>
                    <a:pt x="2489721" y="570035"/>
                    <a:pt x="2764862" y="570035"/>
                  </a:cubicBezTo>
                  <a:lnTo>
                    <a:pt x="2796959" y="570035"/>
                  </a:lnTo>
                  <a:lnTo>
                    <a:pt x="2827587" y="622777"/>
                  </a:lnTo>
                  <a:cubicBezTo>
                    <a:pt x="2870233" y="696217"/>
                    <a:pt x="2919858" y="781675"/>
                    <a:pt x="2977604" y="881117"/>
                  </a:cubicBezTo>
                  <a:cubicBezTo>
                    <a:pt x="3004153" y="925204"/>
                    <a:pt x="3004153" y="981634"/>
                    <a:pt x="2977604" y="1025720"/>
                  </a:cubicBezTo>
                  <a:cubicBezTo>
                    <a:pt x="2977604" y="1025720"/>
                    <a:pt x="2977604" y="1025720"/>
                    <a:pt x="2566968" y="1732863"/>
                  </a:cubicBezTo>
                  <a:cubicBezTo>
                    <a:pt x="2542188" y="1778712"/>
                    <a:pt x="2492629" y="1806927"/>
                    <a:pt x="2441299" y="1806927"/>
                  </a:cubicBezTo>
                  <a:cubicBezTo>
                    <a:pt x="2441299" y="1806927"/>
                    <a:pt x="2441299" y="1806927"/>
                    <a:pt x="1621798" y="1806927"/>
                  </a:cubicBezTo>
                  <a:cubicBezTo>
                    <a:pt x="1608523" y="1806927"/>
                    <a:pt x="1595580" y="1805163"/>
                    <a:pt x="1583218" y="1801802"/>
                  </a:cubicBezTo>
                  <a:lnTo>
                    <a:pt x="1556683" y="1790677"/>
                  </a:lnTo>
                  <a:lnTo>
                    <a:pt x="1572899" y="1762631"/>
                  </a:lnTo>
                  <a:cubicBezTo>
                    <a:pt x="1719523" y="1509042"/>
                    <a:pt x="1907201" y="1184448"/>
                    <a:pt x="2147429" y="768968"/>
                  </a:cubicBezTo>
                  <a:cubicBezTo>
                    <a:pt x="2218739" y="645819"/>
                    <a:pt x="2347099" y="570035"/>
                    <a:pt x="2489721" y="570035"/>
                  </a:cubicBezTo>
                  <a:close/>
                  <a:moveTo>
                    <a:pt x="1573268" y="0"/>
                  </a:moveTo>
                  <a:cubicBezTo>
                    <a:pt x="1573268" y="0"/>
                    <a:pt x="1573268" y="0"/>
                    <a:pt x="2497662" y="0"/>
                  </a:cubicBezTo>
                  <a:cubicBezTo>
                    <a:pt x="2555561" y="0"/>
                    <a:pt x="2611463" y="31828"/>
                    <a:pt x="2639415" y="83546"/>
                  </a:cubicBezTo>
                  <a:cubicBezTo>
                    <a:pt x="2639415" y="83546"/>
                    <a:pt x="2639415" y="83546"/>
                    <a:pt x="2887862" y="511387"/>
                  </a:cubicBezTo>
                  <a:lnTo>
                    <a:pt x="2915928" y="559720"/>
                  </a:lnTo>
                  <a:lnTo>
                    <a:pt x="2893844" y="559720"/>
                  </a:lnTo>
                  <a:lnTo>
                    <a:pt x="2789466" y="559720"/>
                  </a:lnTo>
                  <a:lnTo>
                    <a:pt x="2744122" y="481634"/>
                  </a:lnTo>
                  <a:cubicBezTo>
                    <a:pt x="2570885" y="183309"/>
                    <a:pt x="2570885" y="183309"/>
                    <a:pt x="2570885" y="183309"/>
                  </a:cubicBezTo>
                  <a:cubicBezTo>
                    <a:pt x="2546104" y="137459"/>
                    <a:pt x="2496545" y="109244"/>
                    <a:pt x="2445216" y="109244"/>
                  </a:cubicBezTo>
                  <a:cubicBezTo>
                    <a:pt x="1625714" y="109244"/>
                    <a:pt x="1625714" y="109244"/>
                    <a:pt x="1625714" y="109244"/>
                  </a:cubicBezTo>
                  <a:cubicBezTo>
                    <a:pt x="1572615" y="109244"/>
                    <a:pt x="1524825" y="137459"/>
                    <a:pt x="1498276" y="183309"/>
                  </a:cubicBezTo>
                  <a:cubicBezTo>
                    <a:pt x="1089410" y="890450"/>
                    <a:pt x="1089410" y="890450"/>
                    <a:pt x="1089410" y="890450"/>
                  </a:cubicBezTo>
                  <a:cubicBezTo>
                    <a:pt x="1062860" y="934537"/>
                    <a:pt x="1062860" y="990968"/>
                    <a:pt x="1089410" y="1035054"/>
                  </a:cubicBezTo>
                  <a:cubicBezTo>
                    <a:pt x="1498276" y="1742196"/>
                    <a:pt x="1498276" y="1742196"/>
                    <a:pt x="1498276" y="1742196"/>
                  </a:cubicBezTo>
                  <a:cubicBezTo>
                    <a:pt x="1511551" y="1765121"/>
                    <a:pt x="1530135" y="1783637"/>
                    <a:pt x="1552039" y="1796421"/>
                  </a:cubicBezTo>
                  <a:lnTo>
                    <a:pt x="1558260" y="1799029"/>
                  </a:lnTo>
                  <a:lnTo>
                    <a:pt x="1524911" y="1856707"/>
                  </a:lnTo>
                  <a:lnTo>
                    <a:pt x="1500108" y="1899604"/>
                  </a:lnTo>
                  <a:lnTo>
                    <a:pt x="1525834" y="1910390"/>
                  </a:lnTo>
                  <a:cubicBezTo>
                    <a:pt x="1539779" y="1914181"/>
                    <a:pt x="1554378" y="1916170"/>
                    <a:pt x="1569352" y="1916170"/>
                  </a:cubicBezTo>
                  <a:cubicBezTo>
                    <a:pt x="2493745" y="1916170"/>
                    <a:pt x="2493745" y="1916170"/>
                    <a:pt x="2493745" y="1916170"/>
                  </a:cubicBezTo>
                  <a:cubicBezTo>
                    <a:pt x="2551645" y="1916170"/>
                    <a:pt x="2607546" y="1884345"/>
                    <a:pt x="2635498" y="1832627"/>
                  </a:cubicBezTo>
                  <a:cubicBezTo>
                    <a:pt x="3098693" y="1034974"/>
                    <a:pt x="3098693" y="1034974"/>
                    <a:pt x="3098693" y="1034974"/>
                  </a:cubicBezTo>
                  <a:cubicBezTo>
                    <a:pt x="3128641" y="985246"/>
                    <a:pt x="3128641" y="921593"/>
                    <a:pt x="3098693" y="871863"/>
                  </a:cubicBezTo>
                  <a:cubicBezTo>
                    <a:pt x="3040794" y="772157"/>
                    <a:pt x="2990132" y="684914"/>
                    <a:pt x="2945803" y="608576"/>
                  </a:cubicBezTo>
                  <a:lnTo>
                    <a:pt x="2923422" y="570035"/>
                  </a:lnTo>
                  <a:lnTo>
                    <a:pt x="3027104" y="570035"/>
                  </a:lnTo>
                  <a:cubicBezTo>
                    <a:pt x="3349535" y="570035"/>
                    <a:pt x="3865424" y="570035"/>
                    <a:pt x="4690846" y="570035"/>
                  </a:cubicBezTo>
                  <a:cubicBezTo>
                    <a:pt x="4828714" y="570035"/>
                    <a:pt x="4961827" y="645819"/>
                    <a:pt x="5028384" y="768968"/>
                  </a:cubicBezTo>
                  <a:cubicBezTo>
                    <a:pt x="5028384" y="768968"/>
                    <a:pt x="5028384" y="768968"/>
                    <a:pt x="6131323" y="2668304"/>
                  </a:cubicBezTo>
                  <a:cubicBezTo>
                    <a:pt x="6202634" y="2786717"/>
                    <a:pt x="6202634" y="2938285"/>
                    <a:pt x="6131323" y="3056698"/>
                  </a:cubicBezTo>
                  <a:cubicBezTo>
                    <a:pt x="6131323" y="3056698"/>
                    <a:pt x="6131323" y="3056698"/>
                    <a:pt x="5028384" y="4956035"/>
                  </a:cubicBezTo>
                  <a:cubicBezTo>
                    <a:pt x="4961827" y="5079184"/>
                    <a:pt x="4828714" y="5154967"/>
                    <a:pt x="4690846" y="5154967"/>
                  </a:cubicBezTo>
                  <a:cubicBezTo>
                    <a:pt x="4690846" y="5154967"/>
                    <a:pt x="4690846" y="5154967"/>
                    <a:pt x="2489721" y="5154967"/>
                  </a:cubicBezTo>
                  <a:cubicBezTo>
                    <a:pt x="2347099" y="5154967"/>
                    <a:pt x="2218739" y="5079184"/>
                    <a:pt x="2147429" y="4956035"/>
                  </a:cubicBezTo>
                  <a:cubicBezTo>
                    <a:pt x="2147429" y="4956035"/>
                    <a:pt x="2147429" y="4956035"/>
                    <a:pt x="1049243" y="3056698"/>
                  </a:cubicBezTo>
                  <a:cubicBezTo>
                    <a:pt x="977932" y="2938285"/>
                    <a:pt x="977932" y="2786717"/>
                    <a:pt x="1049243" y="2668304"/>
                  </a:cubicBezTo>
                  <a:cubicBezTo>
                    <a:pt x="1049243" y="2668304"/>
                    <a:pt x="1049243" y="2668304"/>
                    <a:pt x="1457007" y="1963067"/>
                  </a:cubicBezTo>
                  <a:lnTo>
                    <a:pt x="1491373" y="1903634"/>
                  </a:lnTo>
                  <a:lnTo>
                    <a:pt x="1490164" y="1903127"/>
                  </a:lnTo>
                  <a:cubicBezTo>
                    <a:pt x="1465456" y="1888705"/>
                    <a:pt x="1444493" y="1867820"/>
                    <a:pt x="1429519" y="1841960"/>
                  </a:cubicBezTo>
                  <a:cubicBezTo>
                    <a:pt x="1429519" y="1841960"/>
                    <a:pt x="1429519" y="1841960"/>
                    <a:pt x="968320" y="1044307"/>
                  </a:cubicBezTo>
                  <a:cubicBezTo>
                    <a:pt x="938371" y="994579"/>
                    <a:pt x="938371" y="930926"/>
                    <a:pt x="968320" y="881196"/>
                  </a:cubicBezTo>
                  <a:cubicBezTo>
                    <a:pt x="968320" y="881196"/>
                    <a:pt x="968320" y="881196"/>
                    <a:pt x="1429519" y="83546"/>
                  </a:cubicBezTo>
                  <a:cubicBezTo>
                    <a:pt x="1459466" y="31828"/>
                    <a:pt x="1513373" y="0"/>
                    <a:pt x="1573268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7" name="Picture 4" descr="Gruppe Silhoutte PNG Download Bild - PNG All">
              <a:extLst>
                <a:ext uri="{FF2B5EF4-FFF2-40B4-BE49-F238E27FC236}">
                  <a16:creationId xmlns:a16="http://schemas.microsoft.com/office/drawing/2014/main" id="{4C3D2B91-E1D6-266E-C4BD-F20BE930BA3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782072" y="2119984"/>
              <a:ext cx="3217333" cy="3217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itle f4">
            <a:extLst>
              <a:ext uri="{FF2B5EF4-FFF2-40B4-BE49-F238E27FC236}">
                <a16:creationId xmlns:a16="http://schemas.microsoft.com/office/drawing/2014/main" id="{4C4C4F00-791D-EAB6-B3E8-B1C21B3839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6014873" y="471714"/>
            <a:ext cx="5599170" cy="1461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latin typeface="Hammersmith One" panose="02010703030501060504" pitchFamily="2" charset="0"/>
              </a:rPr>
              <a:t>The student council – overall information</a:t>
            </a:r>
            <a:endParaRPr lang="en-US" sz="4000" b="1" dirty="0">
              <a:latin typeface="Hammersmith One" panose="02010703030501060504" pitchFamily="2" charset="0"/>
            </a:endParaRPr>
          </a:p>
        </p:txBody>
      </p:sp>
      <p:sp>
        <p:nvSpPr>
          <p:cNvPr id="9" name="tb f4">
            <a:extLst>
              <a:ext uri="{FF2B5EF4-FFF2-40B4-BE49-F238E27FC236}">
                <a16:creationId xmlns:a16="http://schemas.microsoft.com/office/drawing/2014/main" id="{A029650A-CABD-1662-A980-112EE82616B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6014873" y="2011968"/>
            <a:ext cx="5889463" cy="4374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50"/>
              </a:spcBef>
              <a:defRPr sz="4416"/>
            </a:pPr>
            <a:r>
              <a:rPr lang="en-US" sz="1400">
                <a:latin typeface="Hammersmith One" panose="02010703030501060504" pitchFamily="2" charset="0"/>
              </a:rPr>
              <a:t>Consists of </a:t>
            </a:r>
            <a:r>
              <a:rPr lang="en-US" sz="1400" b="1">
                <a:latin typeface="Hammersmith One" panose="02010703030501060504" pitchFamily="2" charset="0"/>
              </a:rPr>
              <a:t>12 students </a:t>
            </a:r>
            <a:r>
              <a:rPr lang="en-US" sz="1400">
                <a:latin typeface="Hammersmith One" panose="02010703030501060504" pitchFamily="2" charset="0"/>
              </a:rPr>
              <a:t>and 2 consulting teachers – elected </a:t>
            </a:r>
            <a:r>
              <a:rPr lang="en-US" sz="1400" b="1">
                <a:latin typeface="Hammersmith One" panose="02010703030501060504" pitchFamily="2" charset="0"/>
              </a:rPr>
              <a:t>democratically</a:t>
            </a:r>
            <a:r>
              <a:rPr lang="en-US" sz="1400">
                <a:latin typeface="Hammersmith One" panose="02010703030501060504" pitchFamily="2" charset="0"/>
              </a:rPr>
              <a:t> once a school year.</a:t>
            </a:r>
          </a:p>
          <a:p>
            <a:pPr>
              <a:spcBef>
                <a:spcPts val="2050"/>
              </a:spcBef>
              <a:defRPr sz="4416"/>
            </a:pPr>
            <a:r>
              <a:rPr lang="en-US" sz="1400">
                <a:latin typeface="Hammersmith One" panose="02010703030501060504" pitchFamily="2" charset="0"/>
              </a:rPr>
              <a:t>The objective is the </a:t>
            </a:r>
            <a:r>
              <a:rPr lang="en-US" sz="1400" b="1">
                <a:latin typeface="Hammersmith One" panose="02010703030501060504" pitchFamily="2" charset="0"/>
              </a:rPr>
              <a:t>connection</a:t>
            </a:r>
            <a:r>
              <a:rPr lang="en-US" sz="1400">
                <a:latin typeface="Hammersmith One" panose="02010703030501060504" pitchFamily="2" charset="0"/>
              </a:rPr>
              <a:t> between students and teachers, parents, the principal and the city council.</a:t>
            </a:r>
          </a:p>
          <a:p>
            <a:pPr>
              <a:spcBef>
                <a:spcPts val="2050"/>
              </a:spcBef>
              <a:defRPr sz="4416"/>
            </a:pPr>
            <a:r>
              <a:rPr lang="en-US" sz="1400">
                <a:latin typeface="Hammersmith One" panose="02010703030501060504" pitchFamily="2" charset="0"/>
              </a:rPr>
              <a:t>Meets </a:t>
            </a:r>
            <a:r>
              <a:rPr lang="en-US" sz="1400" b="1">
                <a:latin typeface="Hammersmith One" panose="02010703030501060504" pitchFamily="2" charset="0"/>
              </a:rPr>
              <a:t>twice a week </a:t>
            </a:r>
            <a:r>
              <a:rPr lang="en-US" sz="1400">
                <a:latin typeface="Hammersmith One" panose="02010703030501060504" pitchFamily="2" charset="0"/>
              </a:rPr>
              <a:t>for </a:t>
            </a:r>
            <a:r>
              <a:rPr lang="en-US" sz="1400" b="1">
                <a:latin typeface="Hammersmith One" panose="02010703030501060504" pitchFamily="2" charset="0"/>
              </a:rPr>
              <a:t>student meetings.</a:t>
            </a:r>
          </a:p>
          <a:p>
            <a:pPr>
              <a:spcBef>
                <a:spcPts val="2050"/>
              </a:spcBef>
              <a:defRPr sz="4416"/>
            </a:pPr>
            <a:r>
              <a:rPr lang="en-US" sz="1400">
                <a:latin typeface="Hammersmith One" panose="02010703030501060504" pitchFamily="2" charset="0"/>
              </a:rPr>
              <a:t>Is responsible for fulfilling the students‘ ideas and wishes regarding the school by:</a:t>
            </a:r>
          </a:p>
          <a:p>
            <a:pPr lvl="1">
              <a:spcBef>
                <a:spcPts val="2050"/>
              </a:spcBef>
              <a:defRPr sz="4416"/>
            </a:pPr>
            <a:r>
              <a:rPr lang="en-US" sz="1400">
                <a:latin typeface="Hammersmith One" panose="02010703030501060504" pitchFamily="2" charset="0"/>
              </a:rPr>
              <a:t>implementing </a:t>
            </a:r>
            <a:r>
              <a:rPr lang="en-US" sz="1400" b="1">
                <a:latin typeface="Hammersmith One" panose="02010703030501060504" pitchFamily="2" charset="0"/>
              </a:rPr>
              <a:t>various projects</a:t>
            </a:r>
            <a:r>
              <a:rPr lang="en-US" sz="1400">
                <a:latin typeface="Hammersmith One" panose="02010703030501060504" pitchFamily="2" charset="0"/>
              </a:rPr>
              <a:t> like an outside classroom or drinking fountains.</a:t>
            </a:r>
          </a:p>
          <a:p>
            <a:pPr lvl="1">
              <a:spcBef>
                <a:spcPts val="2050"/>
              </a:spcBef>
              <a:defRPr sz="4416"/>
            </a:pPr>
            <a:r>
              <a:rPr lang="en-US" sz="1400">
                <a:latin typeface="Hammersmith One" panose="02010703030501060504" pitchFamily="2" charset="0"/>
              </a:rPr>
              <a:t>r</a:t>
            </a:r>
            <a:r>
              <a:rPr lang="en-US" sz="1400" b="1">
                <a:latin typeface="Hammersmith One" panose="02010703030501060504" pitchFamily="2" charset="0"/>
              </a:rPr>
              <a:t>aising money</a:t>
            </a:r>
            <a:r>
              <a:rPr lang="en-US" sz="1400">
                <a:latin typeface="Hammersmith One" panose="02010703030501060504" pitchFamily="2" charset="0"/>
              </a:rPr>
              <a:t> through a sponsored walk for </a:t>
            </a:r>
            <a:r>
              <a:rPr lang="en-US" sz="1400" b="1">
                <a:latin typeface="Hammersmith One" panose="02010703030501060504" pitchFamily="2" charset="0"/>
              </a:rPr>
              <a:t>charity</a:t>
            </a:r>
            <a:r>
              <a:rPr lang="en-US" sz="1400">
                <a:latin typeface="Hammersmith One" panose="02010703030501060504" pitchFamily="2" charset="0"/>
              </a:rPr>
              <a:t> and for our school.</a:t>
            </a:r>
          </a:p>
          <a:p>
            <a:pPr lvl="1">
              <a:spcBef>
                <a:spcPts val="2050"/>
              </a:spcBef>
              <a:defRPr sz="4416"/>
            </a:pPr>
            <a:r>
              <a:rPr lang="en-US" sz="1400">
                <a:latin typeface="Hammersmith One" panose="02010703030501060504" pitchFamily="2" charset="0"/>
              </a:rPr>
              <a:t>enhancing knowledge in </a:t>
            </a:r>
            <a:r>
              <a:rPr lang="en-US" sz="1400" b="1">
                <a:latin typeface="Hammersmith One" panose="02010703030501060504" pitchFamily="2" charset="0"/>
              </a:rPr>
              <a:t>seminars</a:t>
            </a:r>
            <a:r>
              <a:rPr lang="en-US" sz="1400">
                <a:latin typeface="Hammersmith One" panose="02010703030501060504" pitchFamily="2" charset="0"/>
              </a:rPr>
              <a:t> and through </a:t>
            </a:r>
            <a:r>
              <a:rPr lang="en-US" sz="1400" b="1">
                <a:latin typeface="Hammersmith One" panose="02010703030501060504" pitchFamily="2" charset="0"/>
              </a:rPr>
              <a:t>international exchange.</a:t>
            </a:r>
            <a:endParaRPr lang="en-US" sz="1400" b="1" dirty="0">
              <a:latin typeface="Hammersmith One" panose="02010703030501060504" pitchFamily="2" charset="0"/>
            </a:endParaRPr>
          </a:p>
        </p:txBody>
      </p:sp>
      <p:pic>
        <p:nvPicPr>
          <p:cNvPr id="130" name="pic1 f3" descr="CG_20230118_073729.jpeg"/>
          <p:cNvPicPr>
            <a:picLocks noGrp="1" noChangeAspect="1"/>
          </p:cNvPicPr>
          <p:nvPr>
            <p:ph type="pic" idx="22"/>
          </p:nvPr>
        </p:nvPicPr>
        <p:blipFill rotWithShape="1">
          <a:blip r:embed="rId4"/>
          <a:srcRect t="23880" r="-3" b="-3"/>
          <a:stretch/>
        </p:blipFill>
        <p:spPr>
          <a:xfrm>
            <a:off x="5638642" y="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31" name="pic2 f3" descr="CG_20230118_073711.jpeg"/>
          <p:cNvPicPr>
            <a:picLocks noGrp="1" noChangeAspect="1"/>
          </p:cNvPicPr>
          <p:nvPr>
            <p:ph type="pic" idx="23"/>
          </p:nvPr>
        </p:nvPicPr>
        <p:blipFill rotWithShape="1">
          <a:blip r:embed="rId5"/>
          <a:srcRect t="25280" b="25280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133" name="pic3 f3" descr="CG_20230118_073803.jpeg"/>
          <p:cNvPicPr>
            <a:picLocks noChangeAspect="1"/>
          </p:cNvPicPr>
          <p:nvPr/>
        </p:nvPicPr>
        <p:blipFill rotWithShape="1">
          <a:blip r:embed="rId6"/>
          <a:srcRect r="17945"/>
          <a:stretch/>
        </p:blipFill>
        <p:spPr>
          <a:xfrm>
            <a:off x="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b f3">
            <a:extLst>
              <a:ext uri="{FF2B5EF4-FFF2-40B4-BE49-F238E27FC236}">
                <a16:creationId xmlns:a16="http://schemas.microsoft.com/office/drawing/2014/main" id="{A9350864-8EDB-C6A3-6898-CE5094A1B9CC}"/>
              </a:ext>
            </a:extLst>
          </p:cNvPr>
          <p:cNvSpPr/>
          <p:nvPr/>
        </p:nvSpPr>
        <p:spPr>
          <a:xfrm>
            <a:off x="16411" y="0"/>
            <a:ext cx="8331200" cy="1683658"/>
          </a:xfrm>
          <a:prstGeom prst="homePlate">
            <a:avLst>
              <a:gd name="adj" fmla="val 41458"/>
            </a:avLst>
          </a:prstGeom>
          <a:solidFill>
            <a:schemeClr val="accent6">
              <a:lumMod val="60000"/>
              <a:lumOff val="40000"/>
            </a:schemeClr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latin typeface="Hammersmith One" panose="02010703030501060504" pitchFamily="2" charset="0"/>
              </a:rPr>
              <a:t>Es gibt zwei Schülerratssitzungen pro Jahr:</a:t>
            </a:r>
            <a:endParaRPr lang="en-US" b="1" dirty="0">
              <a:latin typeface="Hammersmith One" panose="020107030305010605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600" dirty="0">
                <a:latin typeface="Hammersmith One" panose="02010703030501060504" pitchFamily="2" charset="0"/>
              </a:rPr>
              <a:t>Jede Klasse sendet ihre beiden Klassensprecher*innen zur Sitzung,</a:t>
            </a:r>
            <a:endParaRPr lang="en-US" sz="1600" dirty="0">
              <a:latin typeface="Hammersmith One" panose="020107030305010605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600" dirty="0">
                <a:latin typeface="Hammersmith One" panose="02010703030501060504" pitchFamily="2" charset="0"/>
              </a:rPr>
              <a:t>Die SV informiert die anderen Schüler*innen über Informationen,</a:t>
            </a:r>
            <a:endParaRPr lang="en-US" sz="1600" dirty="0">
              <a:latin typeface="Hammersmith One" panose="020107030305010605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600" dirty="0">
                <a:latin typeface="Hammersmith One" panose="02010703030501060504" pitchFamily="2" charset="0"/>
              </a:rPr>
              <a:t>Schüler*innen können ihre Ideen mit einbringen,</a:t>
            </a:r>
            <a:endParaRPr lang="en-US" sz="1600" dirty="0">
              <a:latin typeface="Hammersmith One" panose="020107030305010605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600" dirty="0">
                <a:latin typeface="Hammersmith One" panose="02010703030501060504" pitchFamily="2" charset="0"/>
              </a:rPr>
              <a:t>Die SV wird einmal im Jahr neugewählt, </a:t>
            </a:r>
            <a:endParaRPr lang="en-US" dirty="0">
              <a:latin typeface="Hammersmith One" panose="02010703030501060504" pitchFamily="2" charset="0"/>
            </a:endParaRPr>
          </a:p>
        </p:txBody>
      </p:sp>
      <p:sp>
        <p:nvSpPr>
          <p:cNvPr id="4" name="!!tb f2">
            <a:extLst>
              <a:ext uri="{FF2B5EF4-FFF2-40B4-BE49-F238E27FC236}">
                <a16:creationId xmlns:a16="http://schemas.microsoft.com/office/drawing/2014/main" id="{10C716CA-9CA5-3B0B-BC92-EDC71B1989FB}"/>
              </a:ext>
            </a:extLst>
          </p:cNvPr>
          <p:cNvSpPr/>
          <p:nvPr/>
        </p:nvSpPr>
        <p:spPr>
          <a:xfrm>
            <a:off x="0" y="7206342"/>
            <a:ext cx="5880100" cy="2438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50800" dir="2700000" sx="101000" sy="101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b="1" dirty="0">
                <a:latin typeface="Hammersmith One" panose="02010703030501060504" pitchFamily="2" charset="0"/>
              </a:rPr>
              <a:t>Die BVA-SV</a:t>
            </a:r>
          </a:p>
          <a:p>
            <a:pPr marL="285750" indent="-285750">
              <a:buFontTx/>
              <a:buChar char="-"/>
            </a:pPr>
            <a:r>
              <a:rPr lang="de-DE" dirty="0">
                <a:latin typeface="Hammersmith One" panose="02010703030501060504" pitchFamily="2" charset="0"/>
              </a:rPr>
              <a:t>Besteht aus 12 Schüler*innen</a:t>
            </a:r>
          </a:p>
          <a:p>
            <a:pPr marL="742950" lvl="1" indent="-285750">
              <a:buFontTx/>
              <a:buChar char="-"/>
            </a:pP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Werden einmal im Jahr gewählt,</a:t>
            </a:r>
          </a:p>
          <a:p>
            <a:pPr marL="285750" indent="-285750">
              <a:buFontTx/>
              <a:buChar char="-"/>
            </a:pPr>
            <a:r>
              <a:rPr lang="de-DE" dirty="0">
                <a:latin typeface="Hammersmith One" panose="02010703030501060504" pitchFamily="2" charset="0"/>
              </a:rPr>
              <a:t>Es gibt 2 SV Lehrer*innen,</a:t>
            </a:r>
          </a:p>
          <a:p>
            <a:pPr marL="285750" indent="-285750">
              <a:buFontTx/>
              <a:buChar char="-"/>
            </a:pPr>
            <a:r>
              <a:rPr lang="de-DE" dirty="0">
                <a:latin typeface="Hammersmith One" panose="02010703030501060504" pitchFamily="2" charset="0"/>
              </a:rPr>
              <a:t>Die Treffen der SV finden Mittwochs und Freitags (2 Mal die Woche) statt,</a:t>
            </a:r>
          </a:p>
          <a:p>
            <a:pPr marL="742950" lvl="1" indent="-285750">
              <a:buFontTx/>
              <a:buChar char="-"/>
            </a:pP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Je nach Stundenplanänderungen variieren die SV-Pausen Termine,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f4"/>
          <p:cNvSpPr txBox="1">
            <a:spLocks noGrp="1"/>
          </p:cNvSpPr>
          <p:nvPr>
            <p:ph type="title"/>
          </p:nvPr>
        </p:nvSpPr>
        <p:spPr>
          <a:xfrm>
            <a:off x="496823" y="471714"/>
            <a:ext cx="5599170" cy="1461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de-DE" sz="4000" b="1" kern="1200">
                <a:solidFill>
                  <a:schemeClr val="tx1"/>
                </a:solidFill>
                <a:latin typeface="Hammersmith One" panose="02010703030501060504" pitchFamily="2" charset="0"/>
              </a:rPr>
              <a:t>Die Schülervertretung– generelle Informationen</a:t>
            </a:r>
          </a:p>
        </p:txBody>
      </p:sp>
      <p:sp>
        <p:nvSpPr>
          <p:cNvPr id="157" name="tb f4"/>
          <p:cNvSpPr txBox="1">
            <a:spLocks noGrp="1"/>
          </p:cNvSpPr>
          <p:nvPr>
            <p:ph type="body" idx="1"/>
          </p:nvPr>
        </p:nvSpPr>
        <p:spPr>
          <a:xfrm>
            <a:off x="496823" y="2011968"/>
            <a:ext cx="5889463" cy="43743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spcBef>
                <a:spcPts val="2050"/>
              </a:spcBef>
              <a:defRPr sz="4416"/>
            </a:pPr>
            <a:r>
              <a:rPr lang="de-DE" sz="1400" dirty="0">
                <a:latin typeface="Hammersmith One" panose="02010703030501060504" pitchFamily="2" charset="0"/>
              </a:rPr>
              <a:t>Besteht aus 12 Schüler*innen und 2 Lehrer*innen welche jedes Jahr demokratisch gewählt werden,</a:t>
            </a:r>
          </a:p>
          <a:p>
            <a:pPr>
              <a:spcBef>
                <a:spcPts val="2050"/>
              </a:spcBef>
              <a:defRPr sz="4416"/>
            </a:pPr>
            <a:r>
              <a:rPr lang="de-DE" sz="1400" dirty="0">
                <a:latin typeface="Hammersmith One" panose="02010703030501060504" pitchFamily="2" charset="0"/>
              </a:rPr>
              <a:t>Die Aufgabe der SV-Mitglieder ist das weitergeben von Informationen oder Nachrichten an die Lehrerschaft/den Schulleiter,</a:t>
            </a:r>
          </a:p>
          <a:p>
            <a:pPr>
              <a:spcBef>
                <a:spcPts val="2050"/>
              </a:spcBef>
              <a:defRPr sz="4416"/>
            </a:pPr>
            <a:r>
              <a:rPr lang="de-DE" sz="1400" dirty="0">
                <a:latin typeface="Hammersmith One" panose="02010703030501060504" pitchFamily="2" charset="0"/>
              </a:rPr>
              <a:t>Die SV trifft sich zwei Mal die Woche,</a:t>
            </a:r>
            <a:endParaRPr lang="de-DE" sz="1400" b="1" dirty="0">
              <a:latin typeface="Hammersmith One" panose="02010703030501060504" pitchFamily="2" charset="0"/>
            </a:endParaRPr>
          </a:p>
          <a:p>
            <a:pPr>
              <a:spcBef>
                <a:spcPts val="2050"/>
              </a:spcBef>
              <a:defRPr sz="4416"/>
            </a:pPr>
            <a:r>
              <a:rPr lang="de-DE" sz="1400" dirty="0">
                <a:latin typeface="Hammersmith One" panose="02010703030501060504" pitchFamily="2" charset="0"/>
              </a:rPr>
              <a:t>Die SV ist dafür verantwortlich, die Ideen und Vorschläge der Schüler*innen zu erfüllen indem sie:</a:t>
            </a:r>
          </a:p>
          <a:p>
            <a:pPr lvl="1">
              <a:spcBef>
                <a:spcPts val="2050"/>
              </a:spcBef>
              <a:defRPr sz="4416"/>
            </a:pPr>
            <a:r>
              <a:rPr lang="de-DE" sz="1400" dirty="0">
                <a:latin typeface="Hammersmith One" panose="02010703030501060504" pitchFamily="2" charset="0"/>
              </a:rPr>
              <a:t>Verschiedene Projekte wie z.B. ein grünes Klassenzimmer umzusetzen.</a:t>
            </a:r>
          </a:p>
          <a:p>
            <a:pPr lvl="1">
              <a:spcBef>
                <a:spcPts val="2050"/>
              </a:spcBef>
              <a:defRPr sz="4416"/>
            </a:pPr>
            <a:r>
              <a:rPr lang="de-DE" sz="1400" dirty="0">
                <a:latin typeface="Hammersmith One" panose="02010703030501060504" pitchFamily="2" charset="0"/>
              </a:rPr>
              <a:t>Geld für verschiedene Organisationen durch den </a:t>
            </a:r>
            <a:r>
              <a:rPr lang="de-DE" sz="1400" dirty="0" err="1">
                <a:latin typeface="Hammersmith One" panose="02010703030501060504" pitchFamily="2" charset="0"/>
              </a:rPr>
              <a:t>Sponsored</a:t>
            </a:r>
            <a:r>
              <a:rPr lang="de-DE" sz="1400" dirty="0">
                <a:latin typeface="Hammersmith One" panose="02010703030501060504" pitchFamily="2" charset="0"/>
              </a:rPr>
              <a:t> Walk zu sammeln,</a:t>
            </a:r>
          </a:p>
          <a:p>
            <a:pPr lvl="1">
              <a:spcBef>
                <a:spcPts val="2050"/>
              </a:spcBef>
              <a:defRPr sz="4416"/>
            </a:pPr>
            <a:r>
              <a:rPr lang="de-DE" sz="1400" dirty="0">
                <a:latin typeface="Hammersmith One" panose="02010703030501060504" pitchFamily="2" charset="0"/>
              </a:rPr>
              <a:t>Ihr Wissen durch Seminare oder internationalen Austausch zu erweitern, </a:t>
            </a:r>
            <a:endParaRPr lang="de-DE" sz="1400" b="1" dirty="0">
              <a:latin typeface="Hammersmith One" panose="02010703030501060504" pitchFamily="2" charset="0"/>
            </a:endParaRPr>
          </a:p>
        </p:txBody>
      </p:sp>
      <p:grpSp>
        <p:nvGrpSpPr>
          <p:cNvPr id="4" name="pic f4">
            <a:extLst>
              <a:ext uri="{FF2B5EF4-FFF2-40B4-BE49-F238E27FC236}">
                <a16:creationId xmlns:a16="http://schemas.microsoft.com/office/drawing/2014/main" id="{DF98CDC7-DABA-57FD-3543-139877CB0C7C}"/>
              </a:ext>
            </a:extLst>
          </p:cNvPr>
          <p:cNvGrpSpPr/>
          <p:nvPr/>
        </p:nvGrpSpPr>
        <p:grpSpPr>
          <a:xfrm>
            <a:off x="5758782" y="851517"/>
            <a:ext cx="6184806" cy="5154967"/>
            <a:chOff x="5758782" y="851517"/>
            <a:chExt cx="6184806" cy="5154967"/>
          </a:xfrm>
        </p:grpSpPr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62A38935-BB53-4DF7-A56E-48DD25B68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8782" y="851517"/>
              <a:ext cx="6184806" cy="5154967"/>
            </a:xfrm>
            <a:custGeom>
              <a:avLst/>
              <a:gdLst>
                <a:gd name="connsiteX0" fmla="*/ 363179 w 6184806"/>
                <a:gd name="connsiteY0" fmla="*/ 3125191 h 5154967"/>
                <a:gd name="connsiteX1" fmla="*/ 898270 w 6184806"/>
                <a:gd name="connsiteY1" fmla="*/ 3125191 h 5154967"/>
                <a:gd name="connsiteX2" fmla="*/ 980326 w 6184806"/>
                <a:gd name="connsiteY2" fmla="*/ 3173551 h 5154967"/>
                <a:gd name="connsiteX3" fmla="*/ 1248448 w 6184806"/>
                <a:gd name="connsiteY3" fmla="*/ 3635277 h 5154967"/>
                <a:gd name="connsiteX4" fmla="*/ 1248448 w 6184806"/>
                <a:gd name="connsiteY4" fmla="*/ 3729695 h 5154967"/>
                <a:gd name="connsiteX5" fmla="*/ 980326 w 6184806"/>
                <a:gd name="connsiteY5" fmla="*/ 4191421 h 5154967"/>
                <a:gd name="connsiteX6" fmla="*/ 898270 w 6184806"/>
                <a:gd name="connsiteY6" fmla="*/ 4239781 h 5154967"/>
                <a:gd name="connsiteX7" fmla="*/ 363179 w 6184806"/>
                <a:gd name="connsiteY7" fmla="*/ 4239781 h 5154967"/>
                <a:gd name="connsiteX8" fmla="*/ 279969 w 6184806"/>
                <a:gd name="connsiteY8" fmla="*/ 4191421 h 5154967"/>
                <a:gd name="connsiteX9" fmla="*/ 13002 w 6184806"/>
                <a:gd name="connsiteY9" fmla="*/ 3729695 h 5154967"/>
                <a:gd name="connsiteX10" fmla="*/ 13002 w 6184806"/>
                <a:gd name="connsiteY10" fmla="*/ 3635277 h 5154967"/>
                <a:gd name="connsiteX11" fmla="*/ 279969 w 6184806"/>
                <a:gd name="connsiteY11" fmla="*/ 3173551 h 5154967"/>
                <a:gd name="connsiteX12" fmla="*/ 363179 w 6184806"/>
                <a:gd name="connsiteY12" fmla="*/ 3125191 h 5154967"/>
                <a:gd name="connsiteX13" fmla="*/ 2489721 w 6184806"/>
                <a:gd name="connsiteY13" fmla="*/ 570035 h 5154967"/>
                <a:gd name="connsiteX14" fmla="*/ 2764862 w 6184806"/>
                <a:gd name="connsiteY14" fmla="*/ 570035 h 5154967"/>
                <a:gd name="connsiteX15" fmla="*/ 2796959 w 6184806"/>
                <a:gd name="connsiteY15" fmla="*/ 570035 h 5154967"/>
                <a:gd name="connsiteX16" fmla="*/ 2827587 w 6184806"/>
                <a:gd name="connsiteY16" fmla="*/ 622777 h 5154967"/>
                <a:gd name="connsiteX17" fmla="*/ 2977604 w 6184806"/>
                <a:gd name="connsiteY17" fmla="*/ 881117 h 5154967"/>
                <a:gd name="connsiteX18" fmla="*/ 2977604 w 6184806"/>
                <a:gd name="connsiteY18" fmla="*/ 1025720 h 5154967"/>
                <a:gd name="connsiteX19" fmla="*/ 2566968 w 6184806"/>
                <a:gd name="connsiteY19" fmla="*/ 1732863 h 5154967"/>
                <a:gd name="connsiteX20" fmla="*/ 2441299 w 6184806"/>
                <a:gd name="connsiteY20" fmla="*/ 1806927 h 5154967"/>
                <a:gd name="connsiteX21" fmla="*/ 1621798 w 6184806"/>
                <a:gd name="connsiteY21" fmla="*/ 1806927 h 5154967"/>
                <a:gd name="connsiteX22" fmla="*/ 1583218 w 6184806"/>
                <a:gd name="connsiteY22" fmla="*/ 1801802 h 5154967"/>
                <a:gd name="connsiteX23" fmla="*/ 1556683 w 6184806"/>
                <a:gd name="connsiteY23" fmla="*/ 1790677 h 5154967"/>
                <a:gd name="connsiteX24" fmla="*/ 1572899 w 6184806"/>
                <a:gd name="connsiteY24" fmla="*/ 1762631 h 5154967"/>
                <a:gd name="connsiteX25" fmla="*/ 2147429 w 6184806"/>
                <a:gd name="connsiteY25" fmla="*/ 768968 h 5154967"/>
                <a:gd name="connsiteX26" fmla="*/ 2489721 w 6184806"/>
                <a:gd name="connsiteY26" fmla="*/ 570035 h 5154967"/>
                <a:gd name="connsiteX27" fmla="*/ 1573268 w 6184806"/>
                <a:gd name="connsiteY27" fmla="*/ 0 h 5154967"/>
                <a:gd name="connsiteX28" fmla="*/ 2497662 w 6184806"/>
                <a:gd name="connsiteY28" fmla="*/ 0 h 5154967"/>
                <a:gd name="connsiteX29" fmla="*/ 2639415 w 6184806"/>
                <a:gd name="connsiteY29" fmla="*/ 83546 h 5154967"/>
                <a:gd name="connsiteX30" fmla="*/ 2887862 w 6184806"/>
                <a:gd name="connsiteY30" fmla="*/ 511387 h 5154967"/>
                <a:gd name="connsiteX31" fmla="*/ 2915928 w 6184806"/>
                <a:gd name="connsiteY31" fmla="*/ 559720 h 5154967"/>
                <a:gd name="connsiteX32" fmla="*/ 2893844 w 6184806"/>
                <a:gd name="connsiteY32" fmla="*/ 559720 h 5154967"/>
                <a:gd name="connsiteX33" fmla="*/ 2789466 w 6184806"/>
                <a:gd name="connsiteY33" fmla="*/ 559720 h 5154967"/>
                <a:gd name="connsiteX34" fmla="*/ 2744122 w 6184806"/>
                <a:gd name="connsiteY34" fmla="*/ 481634 h 5154967"/>
                <a:gd name="connsiteX35" fmla="*/ 2570885 w 6184806"/>
                <a:gd name="connsiteY35" fmla="*/ 183309 h 5154967"/>
                <a:gd name="connsiteX36" fmla="*/ 2445216 w 6184806"/>
                <a:gd name="connsiteY36" fmla="*/ 109244 h 5154967"/>
                <a:gd name="connsiteX37" fmla="*/ 1625714 w 6184806"/>
                <a:gd name="connsiteY37" fmla="*/ 109244 h 5154967"/>
                <a:gd name="connsiteX38" fmla="*/ 1498276 w 6184806"/>
                <a:gd name="connsiteY38" fmla="*/ 183309 h 5154967"/>
                <a:gd name="connsiteX39" fmla="*/ 1089410 w 6184806"/>
                <a:gd name="connsiteY39" fmla="*/ 890450 h 5154967"/>
                <a:gd name="connsiteX40" fmla="*/ 1089410 w 6184806"/>
                <a:gd name="connsiteY40" fmla="*/ 1035054 h 5154967"/>
                <a:gd name="connsiteX41" fmla="*/ 1498276 w 6184806"/>
                <a:gd name="connsiteY41" fmla="*/ 1742196 h 5154967"/>
                <a:gd name="connsiteX42" fmla="*/ 1552039 w 6184806"/>
                <a:gd name="connsiteY42" fmla="*/ 1796421 h 5154967"/>
                <a:gd name="connsiteX43" fmla="*/ 1558260 w 6184806"/>
                <a:gd name="connsiteY43" fmla="*/ 1799029 h 5154967"/>
                <a:gd name="connsiteX44" fmla="*/ 1524911 w 6184806"/>
                <a:gd name="connsiteY44" fmla="*/ 1856707 h 5154967"/>
                <a:gd name="connsiteX45" fmla="*/ 1500108 w 6184806"/>
                <a:gd name="connsiteY45" fmla="*/ 1899604 h 5154967"/>
                <a:gd name="connsiteX46" fmla="*/ 1525834 w 6184806"/>
                <a:gd name="connsiteY46" fmla="*/ 1910390 h 5154967"/>
                <a:gd name="connsiteX47" fmla="*/ 1569352 w 6184806"/>
                <a:gd name="connsiteY47" fmla="*/ 1916170 h 5154967"/>
                <a:gd name="connsiteX48" fmla="*/ 2493745 w 6184806"/>
                <a:gd name="connsiteY48" fmla="*/ 1916170 h 5154967"/>
                <a:gd name="connsiteX49" fmla="*/ 2635498 w 6184806"/>
                <a:gd name="connsiteY49" fmla="*/ 1832627 h 5154967"/>
                <a:gd name="connsiteX50" fmla="*/ 3098693 w 6184806"/>
                <a:gd name="connsiteY50" fmla="*/ 1034974 h 5154967"/>
                <a:gd name="connsiteX51" fmla="*/ 3098693 w 6184806"/>
                <a:gd name="connsiteY51" fmla="*/ 871863 h 5154967"/>
                <a:gd name="connsiteX52" fmla="*/ 2945803 w 6184806"/>
                <a:gd name="connsiteY52" fmla="*/ 608576 h 5154967"/>
                <a:gd name="connsiteX53" fmla="*/ 2923422 w 6184806"/>
                <a:gd name="connsiteY53" fmla="*/ 570035 h 5154967"/>
                <a:gd name="connsiteX54" fmla="*/ 3027104 w 6184806"/>
                <a:gd name="connsiteY54" fmla="*/ 570035 h 5154967"/>
                <a:gd name="connsiteX55" fmla="*/ 4690846 w 6184806"/>
                <a:gd name="connsiteY55" fmla="*/ 570035 h 5154967"/>
                <a:gd name="connsiteX56" fmla="*/ 5028384 w 6184806"/>
                <a:gd name="connsiteY56" fmla="*/ 768968 h 5154967"/>
                <a:gd name="connsiteX57" fmla="*/ 6131323 w 6184806"/>
                <a:gd name="connsiteY57" fmla="*/ 2668304 h 5154967"/>
                <a:gd name="connsiteX58" fmla="*/ 6131323 w 6184806"/>
                <a:gd name="connsiteY58" fmla="*/ 3056698 h 5154967"/>
                <a:gd name="connsiteX59" fmla="*/ 5028384 w 6184806"/>
                <a:gd name="connsiteY59" fmla="*/ 4956035 h 5154967"/>
                <a:gd name="connsiteX60" fmla="*/ 4690846 w 6184806"/>
                <a:gd name="connsiteY60" fmla="*/ 5154967 h 5154967"/>
                <a:gd name="connsiteX61" fmla="*/ 2489721 w 6184806"/>
                <a:gd name="connsiteY61" fmla="*/ 5154967 h 5154967"/>
                <a:gd name="connsiteX62" fmla="*/ 2147429 w 6184806"/>
                <a:gd name="connsiteY62" fmla="*/ 4956035 h 5154967"/>
                <a:gd name="connsiteX63" fmla="*/ 1049243 w 6184806"/>
                <a:gd name="connsiteY63" fmla="*/ 3056698 h 5154967"/>
                <a:gd name="connsiteX64" fmla="*/ 1049243 w 6184806"/>
                <a:gd name="connsiteY64" fmla="*/ 2668304 h 5154967"/>
                <a:gd name="connsiteX65" fmla="*/ 1457007 w 6184806"/>
                <a:gd name="connsiteY65" fmla="*/ 1963067 h 5154967"/>
                <a:gd name="connsiteX66" fmla="*/ 1491373 w 6184806"/>
                <a:gd name="connsiteY66" fmla="*/ 1903634 h 5154967"/>
                <a:gd name="connsiteX67" fmla="*/ 1490164 w 6184806"/>
                <a:gd name="connsiteY67" fmla="*/ 1903127 h 5154967"/>
                <a:gd name="connsiteX68" fmla="*/ 1429519 w 6184806"/>
                <a:gd name="connsiteY68" fmla="*/ 1841960 h 5154967"/>
                <a:gd name="connsiteX69" fmla="*/ 968320 w 6184806"/>
                <a:gd name="connsiteY69" fmla="*/ 1044307 h 5154967"/>
                <a:gd name="connsiteX70" fmla="*/ 968320 w 6184806"/>
                <a:gd name="connsiteY70" fmla="*/ 881196 h 5154967"/>
                <a:gd name="connsiteX71" fmla="*/ 1429519 w 6184806"/>
                <a:gd name="connsiteY71" fmla="*/ 83546 h 5154967"/>
                <a:gd name="connsiteX72" fmla="*/ 1573268 w 6184806"/>
                <a:gd name="connsiteY72" fmla="*/ 0 h 515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6184806" h="5154967">
                  <a:moveTo>
                    <a:pt x="363179" y="3125191"/>
                  </a:moveTo>
                  <a:cubicBezTo>
                    <a:pt x="363179" y="3125191"/>
                    <a:pt x="363179" y="3125191"/>
                    <a:pt x="898270" y="3125191"/>
                  </a:cubicBezTo>
                  <a:cubicBezTo>
                    <a:pt x="931786" y="3125191"/>
                    <a:pt x="964145" y="3143614"/>
                    <a:pt x="980326" y="3173551"/>
                  </a:cubicBezTo>
                  <a:cubicBezTo>
                    <a:pt x="980326" y="3173551"/>
                    <a:pt x="980326" y="3173551"/>
                    <a:pt x="1248448" y="3635277"/>
                  </a:cubicBezTo>
                  <a:cubicBezTo>
                    <a:pt x="1265784" y="3664063"/>
                    <a:pt x="1265784" y="3700909"/>
                    <a:pt x="1248448" y="3729695"/>
                  </a:cubicBezTo>
                  <a:cubicBezTo>
                    <a:pt x="1248448" y="3729695"/>
                    <a:pt x="1248448" y="3729695"/>
                    <a:pt x="980326" y="4191421"/>
                  </a:cubicBezTo>
                  <a:cubicBezTo>
                    <a:pt x="964145" y="4221358"/>
                    <a:pt x="931786" y="4239781"/>
                    <a:pt x="898270" y="4239781"/>
                  </a:cubicBezTo>
                  <a:cubicBezTo>
                    <a:pt x="898270" y="4239781"/>
                    <a:pt x="898270" y="4239781"/>
                    <a:pt x="363179" y="4239781"/>
                  </a:cubicBezTo>
                  <a:cubicBezTo>
                    <a:pt x="328508" y="4239781"/>
                    <a:pt x="297305" y="4221358"/>
                    <a:pt x="279969" y="4191421"/>
                  </a:cubicBezTo>
                  <a:cubicBezTo>
                    <a:pt x="279969" y="4191421"/>
                    <a:pt x="279969" y="4191421"/>
                    <a:pt x="13002" y="3729695"/>
                  </a:cubicBezTo>
                  <a:cubicBezTo>
                    <a:pt x="-4334" y="3700909"/>
                    <a:pt x="-4334" y="3664063"/>
                    <a:pt x="13002" y="3635277"/>
                  </a:cubicBezTo>
                  <a:cubicBezTo>
                    <a:pt x="13002" y="3635277"/>
                    <a:pt x="13002" y="3635277"/>
                    <a:pt x="279969" y="3173551"/>
                  </a:cubicBezTo>
                  <a:cubicBezTo>
                    <a:pt x="297305" y="3143614"/>
                    <a:pt x="328508" y="3125191"/>
                    <a:pt x="363179" y="3125191"/>
                  </a:cubicBezTo>
                  <a:close/>
                  <a:moveTo>
                    <a:pt x="2489721" y="570035"/>
                  </a:moveTo>
                  <a:cubicBezTo>
                    <a:pt x="2489721" y="570035"/>
                    <a:pt x="2489721" y="570035"/>
                    <a:pt x="2764862" y="570035"/>
                  </a:cubicBezTo>
                  <a:lnTo>
                    <a:pt x="2796959" y="570035"/>
                  </a:lnTo>
                  <a:lnTo>
                    <a:pt x="2827587" y="622777"/>
                  </a:lnTo>
                  <a:cubicBezTo>
                    <a:pt x="2870233" y="696217"/>
                    <a:pt x="2919858" y="781675"/>
                    <a:pt x="2977604" y="881117"/>
                  </a:cubicBezTo>
                  <a:cubicBezTo>
                    <a:pt x="3004153" y="925204"/>
                    <a:pt x="3004153" y="981634"/>
                    <a:pt x="2977604" y="1025720"/>
                  </a:cubicBezTo>
                  <a:cubicBezTo>
                    <a:pt x="2977604" y="1025720"/>
                    <a:pt x="2977604" y="1025720"/>
                    <a:pt x="2566968" y="1732863"/>
                  </a:cubicBezTo>
                  <a:cubicBezTo>
                    <a:pt x="2542188" y="1778712"/>
                    <a:pt x="2492629" y="1806927"/>
                    <a:pt x="2441299" y="1806927"/>
                  </a:cubicBezTo>
                  <a:cubicBezTo>
                    <a:pt x="2441299" y="1806927"/>
                    <a:pt x="2441299" y="1806927"/>
                    <a:pt x="1621798" y="1806927"/>
                  </a:cubicBezTo>
                  <a:cubicBezTo>
                    <a:pt x="1608523" y="1806927"/>
                    <a:pt x="1595580" y="1805163"/>
                    <a:pt x="1583218" y="1801802"/>
                  </a:cubicBezTo>
                  <a:lnTo>
                    <a:pt x="1556683" y="1790677"/>
                  </a:lnTo>
                  <a:lnTo>
                    <a:pt x="1572899" y="1762631"/>
                  </a:lnTo>
                  <a:cubicBezTo>
                    <a:pt x="1719523" y="1509042"/>
                    <a:pt x="1907201" y="1184448"/>
                    <a:pt x="2147429" y="768968"/>
                  </a:cubicBezTo>
                  <a:cubicBezTo>
                    <a:pt x="2218739" y="645819"/>
                    <a:pt x="2347099" y="570035"/>
                    <a:pt x="2489721" y="570035"/>
                  </a:cubicBezTo>
                  <a:close/>
                  <a:moveTo>
                    <a:pt x="1573268" y="0"/>
                  </a:moveTo>
                  <a:cubicBezTo>
                    <a:pt x="1573268" y="0"/>
                    <a:pt x="1573268" y="0"/>
                    <a:pt x="2497662" y="0"/>
                  </a:cubicBezTo>
                  <a:cubicBezTo>
                    <a:pt x="2555561" y="0"/>
                    <a:pt x="2611463" y="31828"/>
                    <a:pt x="2639415" y="83546"/>
                  </a:cubicBezTo>
                  <a:cubicBezTo>
                    <a:pt x="2639415" y="83546"/>
                    <a:pt x="2639415" y="83546"/>
                    <a:pt x="2887862" y="511387"/>
                  </a:cubicBezTo>
                  <a:lnTo>
                    <a:pt x="2915928" y="559720"/>
                  </a:lnTo>
                  <a:lnTo>
                    <a:pt x="2893844" y="559720"/>
                  </a:lnTo>
                  <a:lnTo>
                    <a:pt x="2789466" y="559720"/>
                  </a:lnTo>
                  <a:lnTo>
                    <a:pt x="2744122" y="481634"/>
                  </a:lnTo>
                  <a:cubicBezTo>
                    <a:pt x="2570885" y="183309"/>
                    <a:pt x="2570885" y="183309"/>
                    <a:pt x="2570885" y="183309"/>
                  </a:cubicBezTo>
                  <a:cubicBezTo>
                    <a:pt x="2546104" y="137459"/>
                    <a:pt x="2496545" y="109244"/>
                    <a:pt x="2445216" y="109244"/>
                  </a:cubicBezTo>
                  <a:cubicBezTo>
                    <a:pt x="1625714" y="109244"/>
                    <a:pt x="1625714" y="109244"/>
                    <a:pt x="1625714" y="109244"/>
                  </a:cubicBezTo>
                  <a:cubicBezTo>
                    <a:pt x="1572615" y="109244"/>
                    <a:pt x="1524825" y="137459"/>
                    <a:pt x="1498276" y="183309"/>
                  </a:cubicBezTo>
                  <a:cubicBezTo>
                    <a:pt x="1089410" y="890450"/>
                    <a:pt x="1089410" y="890450"/>
                    <a:pt x="1089410" y="890450"/>
                  </a:cubicBezTo>
                  <a:cubicBezTo>
                    <a:pt x="1062860" y="934537"/>
                    <a:pt x="1062860" y="990968"/>
                    <a:pt x="1089410" y="1035054"/>
                  </a:cubicBezTo>
                  <a:cubicBezTo>
                    <a:pt x="1498276" y="1742196"/>
                    <a:pt x="1498276" y="1742196"/>
                    <a:pt x="1498276" y="1742196"/>
                  </a:cubicBezTo>
                  <a:cubicBezTo>
                    <a:pt x="1511551" y="1765121"/>
                    <a:pt x="1530135" y="1783637"/>
                    <a:pt x="1552039" y="1796421"/>
                  </a:cubicBezTo>
                  <a:lnTo>
                    <a:pt x="1558260" y="1799029"/>
                  </a:lnTo>
                  <a:lnTo>
                    <a:pt x="1524911" y="1856707"/>
                  </a:lnTo>
                  <a:lnTo>
                    <a:pt x="1500108" y="1899604"/>
                  </a:lnTo>
                  <a:lnTo>
                    <a:pt x="1525834" y="1910390"/>
                  </a:lnTo>
                  <a:cubicBezTo>
                    <a:pt x="1539779" y="1914181"/>
                    <a:pt x="1554378" y="1916170"/>
                    <a:pt x="1569352" y="1916170"/>
                  </a:cubicBezTo>
                  <a:cubicBezTo>
                    <a:pt x="2493745" y="1916170"/>
                    <a:pt x="2493745" y="1916170"/>
                    <a:pt x="2493745" y="1916170"/>
                  </a:cubicBezTo>
                  <a:cubicBezTo>
                    <a:pt x="2551645" y="1916170"/>
                    <a:pt x="2607546" y="1884345"/>
                    <a:pt x="2635498" y="1832627"/>
                  </a:cubicBezTo>
                  <a:cubicBezTo>
                    <a:pt x="3098693" y="1034974"/>
                    <a:pt x="3098693" y="1034974"/>
                    <a:pt x="3098693" y="1034974"/>
                  </a:cubicBezTo>
                  <a:cubicBezTo>
                    <a:pt x="3128641" y="985246"/>
                    <a:pt x="3128641" y="921593"/>
                    <a:pt x="3098693" y="871863"/>
                  </a:cubicBezTo>
                  <a:cubicBezTo>
                    <a:pt x="3040794" y="772157"/>
                    <a:pt x="2990132" y="684914"/>
                    <a:pt x="2945803" y="608576"/>
                  </a:cubicBezTo>
                  <a:lnTo>
                    <a:pt x="2923422" y="570035"/>
                  </a:lnTo>
                  <a:lnTo>
                    <a:pt x="3027104" y="570035"/>
                  </a:lnTo>
                  <a:cubicBezTo>
                    <a:pt x="3349535" y="570035"/>
                    <a:pt x="3865424" y="570035"/>
                    <a:pt x="4690846" y="570035"/>
                  </a:cubicBezTo>
                  <a:cubicBezTo>
                    <a:pt x="4828714" y="570035"/>
                    <a:pt x="4961827" y="645819"/>
                    <a:pt x="5028384" y="768968"/>
                  </a:cubicBezTo>
                  <a:cubicBezTo>
                    <a:pt x="5028384" y="768968"/>
                    <a:pt x="5028384" y="768968"/>
                    <a:pt x="6131323" y="2668304"/>
                  </a:cubicBezTo>
                  <a:cubicBezTo>
                    <a:pt x="6202634" y="2786717"/>
                    <a:pt x="6202634" y="2938285"/>
                    <a:pt x="6131323" y="3056698"/>
                  </a:cubicBezTo>
                  <a:cubicBezTo>
                    <a:pt x="6131323" y="3056698"/>
                    <a:pt x="6131323" y="3056698"/>
                    <a:pt x="5028384" y="4956035"/>
                  </a:cubicBezTo>
                  <a:cubicBezTo>
                    <a:pt x="4961827" y="5079184"/>
                    <a:pt x="4828714" y="5154967"/>
                    <a:pt x="4690846" y="5154967"/>
                  </a:cubicBezTo>
                  <a:cubicBezTo>
                    <a:pt x="4690846" y="5154967"/>
                    <a:pt x="4690846" y="5154967"/>
                    <a:pt x="2489721" y="5154967"/>
                  </a:cubicBezTo>
                  <a:cubicBezTo>
                    <a:pt x="2347099" y="5154967"/>
                    <a:pt x="2218739" y="5079184"/>
                    <a:pt x="2147429" y="4956035"/>
                  </a:cubicBezTo>
                  <a:cubicBezTo>
                    <a:pt x="2147429" y="4956035"/>
                    <a:pt x="2147429" y="4956035"/>
                    <a:pt x="1049243" y="3056698"/>
                  </a:cubicBezTo>
                  <a:cubicBezTo>
                    <a:pt x="977932" y="2938285"/>
                    <a:pt x="977932" y="2786717"/>
                    <a:pt x="1049243" y="2668304"/>
                  </a:cubicBezTo>
                  <a:cubicBezTo>
                    <a:pt x="1049243" y="2668304"/>
                    <a:pt x="1049243" y="2668304"/>
                    <a:pt x="1457007" y="1963067"/>
                  </a:cubicBezTo>
                  <a:lnTo>
                    <a:pt x="1491373" y="1903634"/>
                  </a:lnTo>
                  <a:lnTo>
                    <a:pt x="1490164" y="1903127"/>
                  </a:lnTo>
                  <a:cubicBezTo>
                    <a:pt x="1465456" y="1888705"/>
                    <a:pt x="1444493" y="1867820"/>
                    <a:pt x="1429519" y="1841960"/>
                  </a:cubicBezTo>
                  <a:cubicBezTo>
                    <a:pt x="1429519" y="1841960"/>
                    <a:pt x="1429519" y="1841960"/>
                    <a:pt x="968320" y="1044307"/>
                  </a:cubicBezTo>
                  <a:cubicBezTo>
                    <a:pt x="938371" y="994579"/>
                    <a:pt x="938371" y="930926"/>
                    <a:pt x="968320" y="881196"/>
                  </a:cubicBezTo>
                  <a:cubicBezTo>
                    <a:pt x="968320" y="881196"/>
                    <a:pt x="968320" y="881196"/>
                    <a:pt x="1429519" y="83546"/>
                  </a:cubicBezTo>
                  <a:cubicBezTo>
                    <a:pt x="1459466" y="31828"/>
                    <a:pt x="1513373" y="0"/>
                    <a:pt x="1573268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028" name="Picture 4" descr="Gruppe Silhoutte PNG Download Bild - PNG All">
              <a:extLst>
                <a:ext uri="{FF2B5EF4-FFF2-40B4-BE49-F238E27FC236}">
                  <a16:creationId xmlns:a16="http://schemas.microsoft.com/office/drawing/2014/main" id="{2766FD97-1DB9-7A98-A94B-8C7C6575B8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782072" y="2119984"/>
              <a:ext cx="3217333" cy="3217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1 f3" descr="CG_20230118_073729.jpeg">
            <a:extLst>
              <a:ext uri="{FF2B5EF4-FFF2-40B4-BE49-F238E27FC236}">
                <a16:creationId xmlns:a16="http://schemas.microsoft.com/office/drawing/2014/main" id="{3EAA4A10-CF7B-D11C-4B7D-046EBA6BD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880" r="-3" b="-3"/>
          <a:stretch/>
        </p:blipFill>
        <p:spPr>
          <a:xfrm>
            <a:off x="13920662" y="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0" name="pic2 f3" descr="CG_20230118_073711.jpeg">
            <a:extLst>
              <a:ext uri="{FF2B5EF4-FFF2-40B4-BE49-F238E27FC236}">
                <a16:creationId xmlns:a16="http://schemas.microsoft.com/office/drawing/2014/main" id="{7DCD1457-3CEF-76DD-6D8E-63B6946C7F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80" b="25280"/>
          <a:stretch/>
        </p:blipFill>
        <p:spPr>
          <a:xfrm>
            <a:off x="12423892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11" name="pic3 f3" descr="CG_20230118_073803.jpeg">
            <a:extLst>
              <a:ext uri="{FF2B5EF4-FFF2-40B4-BE49-F238E27FC236}">
                <a16:creationId xmlns:a16="http://schemas.microsoft.com/office/drawing/2014/main" id="{8C585F2B-AD16-3C8C-1A6D-4DA4EC125E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945"/>
          <a:stretch/>
        </p:blipFill>
        <p:spPr>
          <a:xfrm>
            <a:off x="-7604235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tb f3">
            <a:extLst>
              <a:ext uri="{FF2B5EF4-FFF2-40B4-BE49-F238E27FC236}">
                <a16:creationId xmlns:a16="http://schemas.microsoft.com/office/drawing/2014/main" id="{17B679CB-4B8D-231B-408D-2238713C0EE3}"/>
              </a:ext>
            </a:extLst>
          </p:cNvPr>
          <p:cNvSpPr/>
          <p:nvPr/>
        </p:nvSpPr>
        <p:spPr>
          <a:xfrm>
            <a:off x="-8822914" y="0"/>
            <a:ext cx="8331200" cy="1683658"/>
          </a:xfrm>
          <a:prstGeom prst="homePlate">
            <a:avLst>
              <a:gd name="adj" fmla="val 41458"/>
            </a:avLst>
          </a:prstGeom>
          <a:solidFill>
            <a:schemeClr val="accent6">
              <a:lumMod val="60000"/>
              <a:lumOff val="40000"/>
            </a:schemeClr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latin typeface="Hammersmith One" panose="02010703030501060504" pitchFamily="2" charset="0"/>
              </a:rPr>
              <a:t>Es gibt zwei Schülerratssitzungen pro Jahr:</a:t>
            </a:r>
            <a:endParaRPr lang="en-US" b="1" dirty="0">
              <a:latin typeface="Hammersmith One" panose="020107030305010605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800" dirty="0">
                <a:latin typeface="Hammersmith One" panose="02010703030501060504" pitchFamily="2" charset="0"/>
              </a:rPr>
              <a:t>Jede Klasse sendet ihre beiden Klassensprecher*innen zur Sitzung,</a:t>
            </a:r>
            <a:endParaRPr lang="en-US" sz="1800" dirty="0">
              <a:latin typeface="Hammersmith One" panose="020107030305010605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800" dirty="0">
                <a:latin typeface="Hammersmith One" panose="02010703030501060504" pitchFamily="2" charset="0"/>
              </a:rPr>
              <a:t>Die SV informiert die anderen Schüler*innen über Informationen,</a:t>
            </a:r>
            <a:endParaRPr lang="en-US" sz="1800" dirty="0">
              <a:latin typeface="Hammersmith One" panose="020107030305010605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800" dirty="0">
                <a:latin typeface="Hammersmith One" panose="02010703030501060504" pitchFamily="2" charset="0"/>
              </a:rPr>
              <a:t>Schüler*innen können ihre Ideen mit einbringen,</a:t>
            </a:r>
            <a:endParaRPr lang="en-US" sz="1800" dirty="0">
              <a:latin typeface="Hammersmith One" panose="020107030305010605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800" dirty="0">
                <a:latin typeface="Hammersmith One" panose="02010703030501060504" pitchFamily="2" charset="0"/>
              </a:rPr>
              <a:t>Die SV wird einmal im Jahr neugewählt, </a:t>
            </a:r>
            <a:endParaRPr lang="en-US" dirty="0">
              <a:latin typeface="Hammersmith One" panose="02010703030501060504" pitchFamily="2" charset="0"/>
            </a:endParaRPr>
          </a:p>
        </p:txBody>
      </p:sp>
      <p:sp>
        <p:nvSpPr>
          <p:cNvPr id="14" name="ectangle 174">
            <a:extLst>
              <a:ext uri="{FF2B5EF4-FFF2-40B4-BE49-F238E27FC236}">
                <a16:creationId xmlns:a16="http://schemas.microsoft.com/office/drawing/2014/main" id="{CAC62E01-4017-4AED-9E76-62890DD86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44855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!!tbbg f7">
            <a:extLst>
              <a:ext uri="{FF2B5EF4-FFF2-40B4-BE49-F238E27FC236}">
                <a16:creationId xmlns:a16="http://schemas.microsoft.com/office/drawing/2014/main" id="{967C9438-A006-9605-28EC-A6FE45FD6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7449129"/>
            <a:ext cx="12192001" cy="6858579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!!title f7">
            <a:extLst>
              <a:ext uri="{FF2B5EF4-FFF2-40B4-BE49-F238E27FC236}">
                <a16:creationId xmlns:a16="http://schemas.microsoft.com/office/drawing/2014/main" id="{906A3B72-6164-DFD6-D190-3F47250AFBDF}"/>
              </a:ext>
            </a:extLst>
          </p:cNvPr>
          <p:cNvSpPr txBox="1">
            <a:spLocks/>
          </p:cNvSpPr>
          <p:nvPr/>
        </p:nvSpPr>
        <p:spPr>
          <a:xfrm>
            <a:off x="4086447" y="-6364029"/>
            <a:ext cx="4019107" cy="13613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217012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565" kern="1200" spc="-15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de-DE" sz="2800" b="1" spc="0" dirty="0">
                <a:solidFill>
                  <a:schemeClr val="bg1">
                    <a:alpha val="60000"/>
                  </a:schemeClr>
                </a:solidFill>
                <a:latin typeface="Hammersmith One" panose="02010703030501060504" pitchFamily="2" charset="0"/>
              </a:rPr>
              <a:t>Die Demokratische Struktur unserer Schule</a:t>
            </a:r>
          </a:p>
        </p:txBody>
      </p:sp>
      <p:pic>
        <p:nvPicPr>
          <p:cNvPr id="17" name="IMG_0053.jpeg" descr="IMG_0053.jpeg">
            <a:extLst>
              <a:ext uri="{FF2B5EF4-FFF2-40B4-BE49-F238E27FC236}">
                <a16:creationId xmlns:a16="http://schemas.microsoft.com/office/drawing/2014/main" id="{BEDA0AA9-DCF4-B6EC-C955-C2EB2BF7C8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710" r="33695"/>
          <a:stretch/>
        </p:blipFill>
        <p:spPr>
          <a:xfrm>
            <a:off x="-52649" y="7448551"/>
            <a:ext cx="3664432" cy="6858577"/>
          </a:xfrm>
          <a:prstGeom prst="rect">
            <a:avLst/>
          </a:prstGeom>
        </p:spPr>
      </p:pic>
      <p:sp>
        <p:nvSpPr>
          <p:cNvPr id="18" name="!!tb f7">
            <a:extLst>
              <a:ext uri="{FF2B5EF4-FFF2-40B4-BE49-F238E27FC236}">
                <a16:creationId xmlns:a16="http://schemas.microsoft.com/office/drawing/2014/main" id="{427C97F3-9099-2B39-C7C0-71ACE10E39F5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3926852" y="-4733416"/>
            <a:ext cx="4338282" cy="30832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defTabSz="701675">
              <a:defRPr sz="4675"/>
            </a:lvl1pPr>
          </a:lstStyle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bg1"/>
                </a:solidFill>
                <a:latin typeface="Hammersmith One" panose="02010703030501060504" pitchFamily="2" charset="0"/>
              </a:rPr>
              <a:t>Jede Klasse hat ungefähr zwei Repräsentanten: </a:t>
            </a:r>
          </a:p>
          <a:p>
            <a:pPr lvl="1">
              <a:spcAft>
                <a:spcPts val="600"/>
              </a:spcAft>
            </a:pPr>
            <a:r>
              <a:rPr lang="de-DE" sz="1700" b="0" dirty="0">
                <a:solidFill>
                  <a:schemeClr val="bg1"/>
                </a:solidFill>
                <a:latin typeface="Hammersmith One" panose="02010703030501060504" pitchFamily="2" charset="0"/>
              </a:rPr>
              <a:t>Normalerweise ein Team aus Junge und Mädchen </a:t>
            </a:r>
            <a:r>
              <a:rPr lang="de-DE" sz="1700" b="0" i="1" dirty="0">
                <a:solidFill>
                  <a:schemeClr val="bg1"/>
                </a:solidFill>
                <a:latin typeface="Hammersmith One" panose="02010703030501060504" pitchFamily="2" charset="0"/>
              </a:rPr>
              <a:t>(jedes andere Geschlecht ebenfalls),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bg1"/>
                </a:solidFill>
                <a:latin typeface="Hammersmith One" panose="02010703030501060504" pitchFamily="2" charset="0"/>
              </a:rPr>
              <a:t>In der Oberstufe (Jahre 10-13gibt es keine Klassen sondern Kurse, sodass jede Oberstufe 4-6 Repräsentanten haben,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800" b="0" dirty="0">
              <a:solidFill>
                <a:schemeClr val="bg1"/>
              </a:solidFill>
              <a:latin typeface="Hammersmith One" panose="02010703030501060504" pitchFamily="2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bg1"/>
                </a:solidFill>
                <a:latin typeface="Hammersmith One" panose="02010703030501060504" pitchFamily="2" charset="0"/>
              </a:rPr>
              <a:t>Alle Repräsentanten können Briefe in unseren SV-Briefkasten werfen, wenn sie Beschwerden oder Bedürfnisse ihrer Stufen/Klassen haben,</a:t>
            </a:r>
          </a:p>
        </p:txBody>
      </p:sp>
      <p:pic>
        <p:nvPicPr>
          <p:cNvPr id="19" name="Grafik 18" descr="Ein Bild, das Text, Gebäude, Backstein, draußen enthält.&#10;&#10;Automatisch generierte Beschreibung">
            <a:extLst>
              <a:ext uri="{FF2B5EF4-FFF2-40B4-BE49-F238E27FC236}">
                <a16:creationId xmlns:a16="http://schemas.microsoft.com/office/drawing/2014/main" id="{5790B81A-3460-C13E-6370-AF18962B34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7" r="-1" b="4457"/>
          <a:stretch/>
        </p:blipFill>
        <p:spPr>
          <a:xfrm>
            <a:off x="8606117" y="7448551"/>
            <a:ext cx="363175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ectangle 174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79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!!tbbg f7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79"/>
            <a:ext cx="12244649" cy="6858579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!!title f7"/>
          <p:cNvSpPr txBox="1">
            <a:spLocks noGrp="1"/>
          </p:cNvSpPr>
          <p:nvPr>
            <p:ph type="title"/>
          </p:nvPr>
        </p:nvSpPr>
        <p:spPr>
          <a:xfrm>
            <a:off x="4086447" y="1084521"/>
            <a:ext cx="4019107" cy="13613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defTabSz="2170121">
              <a:defRPr sz="7565" spc="-151"/>
            </a:lvl1pPr>
          </a:lstStyle>
          <a:p>
            <a:pPr lvl="0" algn="ctr" defTabSz="914400"/>
            <a:r>
              <a:rPr lang="de-DE" sz="2800" b="1" kern="1200" spc="0" dirty="0">
                <a:solidFill>
                  <a:schemeClr val="bg1">
                    <a:alpha val="60000"/>
                  </a:schemeClr>
                </a:solidFill>
                <a:latin typeface="Hammersmith One" panose="02010703030501060504" pitchFamily="2" charset="0"/>
                <a:cs typeface="Vani" panose="020B0502040204020203" pitchFamily="18" charset="0"/>
              </a:rPr>
              <a:t>Die Demokratische Struktur unserer Schule</a:t>
            </a:r>
          </a:p>
        </p:txBody>
      </p:sp>
      <p:pic>
        <p:nvPicPr>
          <p:cNvPr id="160" name="IMG_0053.jpeg" descr="IMG_0053.jpeg"/>
          <p:cNvPicPr>
            <a:picLocks noChangeAspect="1"/>
          </p:cNvPicPr>
          <p:nvPr/>
        </p:nvPicPr>
        <p:blipFill rotWithShape="1">
          <a:blip r:embed="rId2"/>
          <a:srcRect l="31710" r="33695"/>
          <a:stretch/>
        </p:blipFill>
        <p:spPr>
          <a:xfrm>
            <a:off x="0" y="0"/>
            <a:ext cx="3664432" cy="6858577"/>
          </a:xfrm>
          <a:prstGeom prst="rect">
            <a:avLst/>
          </a:prstGeom>
        </p:spPr>
      </p:pic>
      <p:pic>
        <p:nvPicPr>
          <p:cNvPr id="3" name="Grafik 2" descr="Ein Bild, das Text, Gebäude, Backstein, draußen enthält.&#10;&#10;Automatisch generierte Beschreibung">
            <a:extLst>
              <a:ext uri="{FF2B5EF4-FFF2-40B4-BE49-F238E27FC236}">
                <a16:creationId xmlns:a16="http://schemas.microsoft.com/office/drawing/2014/main" id="{CE2835A9-2A08-4352-3688-55374AD905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7" r="-1" b="4457"/>
          <a:stretch/>
        </p:blipFill>
        <p:spPr>
          <a:xfrm>
            <a:off x="8606117" y="0"/>
            <a:ext cx="3631750" cy="6858000"/>
          </a:xfrm>
          <a:prstGeom prst="rect">
            <a:avLst/>
          </a:prstGeom>
        </p:spPr>
      </p:pic>
      <p:sp>
        <p:nvSpPr>
          <p:cNvPr id="5" name="!!tb f7">
            <a:extLst>
              <a:ext uri="{FF2B5EF4-FFF2-40B4-BE49-F238E27FC236}">
                <a16:creationId xmlns:a16="http://schemas.microsoft.com/office/drawing/2014/main" id="{E9AB6764-8700-E2F3-C529-CDD27D42C0F8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3953183" y="2690209"/>
            <a:ext cx="4338282" cy="30832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defTabSz="701675">
              <a:defRPr sz="4675"/>
            </a:lvl1pPr>
          </a:lstStyle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bg1"/>
                </a:solidFill>
                <a:latin typeface="Hammersmith One" panose="02010703030501060504" pitchFamily="2" charset="0"/>
              </a:rPr>
              <a:t>Jede Klasse hat ungefähr zwei Repräsentanten: </a:t>
            </a:r>
          </a:p>
          <a:p>
            <a:pPr lvl="1">
              <a:spcAft>
                <a:spcPts val="600"/>
              </a:spcAft>
            </a:pPr>
            <a:r>
              <a:rPr lang="de-DE" sz="1700" b="0" dirty="0">
                <a:solidFill>
                  <a:schemeClr val="bg1"/>
                </a:solidFill>
                <a:latin typeface="Hammersmith One" panose="02010703030501060504" pitchFamily="2" charset="0"/>
              </a:rPr>
              <a:t>Normalerweise ein Team aus Junge und Mädchen </a:t>
            </a:r>
            <a:r>
              <a:rPr lang="de-DE" sz="1700" b="0" i="1" dirty="0">
                <a:solidFill>
                  <a:schemeClr val="bg1"/>
                </a:solidFill>
                <a:latin typeface="Hammersmith One" panose="02010703030501060504" pitchFamily="2" charset="0"/>
              </a:rPr>
              <a:t>(jedes andere Geschlecht ebenfalls),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bg1"/>
                </a:solidFill>
                <a:latin typeface="Hammersmith One" panose="02010703030501060504" pitchFamily="2" charset="0"/>
              </a:rPr>
              <a:t>In der Oberstufe (Jahre 10-13gibt es keine Klassen sondern Kurse, sodass jede Oberstufe 4-6 Repräsentanten haben,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800" b="0" dirty="0">
              <a:solidFill>
                <a:schemeClr val="bg1"/>
              </a:solidFill>
              <a:latin typeface="Hammersmith One" panose="02010703030501060504" pitchFamily="2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bg1"/>
                </a:solidFill>
                <a:latin typeface="Hammersmith One" panose="02010703030501060504" pitchFamily="2" charset="0"/>
              </a:rPr>
              <a:t>Alle Repräsentanten können Briefe in unseren SV-Briefkasten werfen, wenn sie Beschwerden oder Bedürfnisse ihrer Stufen/Klassen haben,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ectangle 174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!!tbbg f7">
            <a:extLst>
              <a:ext uri="{FF2B5EF4-FFF2-40B4-BE49-F238E27FC236}">
                <a16:creationId xmlns:a16="http://schemas.microsoft.com/office/drawing/2014/main" id="{50AC25D9-1FE6-6E71-CE20-A974FC257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639" y="0"/>
            <a:ext cx="8595361" cy="6858000"/>
          </a:xfrm>
          <a:prstGeom prst="rect">
            <a:avLst/>
          </a:prstGeom>
        </p:spPr>
      </p:pic>
      <p:sp>
        <p:nvSpPr>
          <p:cNvPr id="163" name="!!title f7"/>
          <p:cNvSpPr txBox="1">
            <a:spLocks noGrp="1"/>
          </p:cNvSpPr>
          <p:nvPr>
            <p:ph type="title"/>
          </p:nvPr>
        </p:nvSpPr>
        <p:spPr>
          <a:xfrm>
            <a:off x="4086447" y="233621"/>
            <a:ext cx="4019107" cy="13613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defTabSz="2170121">
              <a:defRPr sz="7565" spc="-151"/>
            </a:lvl1pPr>
          </a:lstStyle>
          <a:p>
            <a:pPr lvl="0" defTabSz="914400"/>
            <a:r>
              <a:rPr lang="de-DE" sz="2800" b="1" kern="1200" spc="0" dirty="0">
                <a:solidFill>
                  <a:schemeClr val="bg1">
                    <a:alpha val="60000"/>
                  </a:schemeClr>
                </a:solidFill>
                <a:latin typeface="Hammersmith One" panose="02010703030501060504" pitchFamily="2" charset="0"/>
                <a:cs typeface="Vani" panose="020B0502040204020203" pitchFamily="18" charset="0"/>
              </a:rPr>
              <a:t>Die Demokratische Struktur unserer Schule</a:t>
            </a:r>
            <a:endParaRPr lang="en-US" sz="2800" b="1" kern="1200" spc="0" dirty="0">
              <a:solidFill>
                <a:schemeClr val="bg1">
                  <a:alpha val="60000"/>
                </a:schemeClr>
              </a:solidFill>
              <a:latin typeface="Hammersmith One" panose="02010703030501060504" pitchFamily="2" charset="0"/>
              <a:cs typeface="Vani" panose="020B0502040204020203" pitchFamily="18" charset="0"/>
            </a:endParaRPr>
          </a:p>
        </p:txBody>
      </p:sp>
      <p:pic>
        <p:nvPicPr>
          <p:cNvPr id="160" name="IMG_0053.jpeg" descr="IMG_0053.jpeg"/>
          <p:cNvPicPr>
            <a:picLocks noChangeAspect="1"/>
          </p:cNvPicPr>
          <p:nvPr/>
        </p:nvPicPr>
        <p:blipFill rotWithShape="1">
          <a:blip r:embed="rId3"/>
          <a:srcRect l="31710" r="33695"/>
          <a:stretch/>
        </p:blipFill>
        <p:spPr>
          <a:xfrm>
            <a:off x="-52649" y="-578"/>
            <a:ext cx="3664432" cy="6858577"/>
          </a:xfrm>
          <a:prstGeom prst="rect">
            <a:avLst/>
          </a:prstGeom>
        </p:spPr>
      </p:pic>
      <p:sp>
        <p:nvSpPr>
          <p:cNvPr id="161" name="!!tb f7"/>
          <p:cNvSpPr txBox="1">
            <a:spLocks noGrp="1"/>
          </p:cNvSpPr>
          <p:nvPr>
            <p:ph type="body" idx="21"/>
          </p:nvPr>
        </p:nvSpPr>
        <p:spPr>
          <a:xfrm>
            <a:off x="3907766" y="2273300"/>
            <a:ext cx="7496834" cy="38353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defTabSz="701675">
              <a:defRPr sz="4675"/>
            </a:lvl1pPr>
          </a:lstStyle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bg1"/>
                </a:solidFill>
                <a:latin typeface="Hammersmith One" panose="02010703030501060504" pitchFamily="2" charset="0"/>
              </a:rPr>
              <a:t>Es gibt zwei Schülerratssitzungen mit allen Repräsentanten zweimal im Jahr – Meistens im August und Januar,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bg1"/>
                </a:solidFill>
                <a:latin typeface="Hammersmith One" panose="02010703030501060504" pitchFamily="2" charset="0"/>
              </a:rPr>
              <a:t>Die Eltern haben ebenfalls ein Elternrat,</a:t>
            </a:r>
            <a:endParaRPr lang="de-DE" sz="1800" b="0" u="sng" dirty="0">
              <a:solidFill>
                <a:schemeClr val="bg1"/>
              </a:solidFill>
              <a:latin typeface="Hammersmith One" panose="02010703030501060504" pitchFamily="2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bg1"/>
                </a:solidFill>
                <a:latin typeface="Hammersmith One" panose="02010703030501060504" pitchFamily="2" charset="0"/>
              </a:rPr>
              <a:t>Die Räte arbeiten mit dem Schulleiter zusammen um Verbesserungsmöglichkeiten für die Schule zu finden,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bg1"/>
                </a:solidFill>
                <a:latin typeface="Hammersmith One" panose="02010703030501060504" pitchFamily="2" charset="0"/>
              </a:rPr>
              <a:t>Außerdem treffen sie regelmäßig auf den Bürgermeister von Dormagen,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bg1"/>
                </a:solidFill>
                <a:latin typeface="Hammersmith One" panose="02010703030501060504" pitchFamily="2" charset="0"/>
              </a:rPr>
              <a:t>Die Schüler*innen aus der 5. und 6. Klasse nehmen außerdem am Kinderparlament Dormagen teil,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bg1"/>
                </a:solidFill>
                <a:latin typeface="Hammersmith One" panose="02010703030501060504" pitchFamily="2" charset="0"/>
              </a:rPr>
              <a:t>Ebenfalls haben die Schüler in Klasse 5 jeden Monat Besuch von einem/einer Sozialarbeiter*in um sich selbst zu organisieren. </a:t>
            </a:r>
          </a:p>
          <a:p>
            <a:pPr lvl="1">
              <a:spcAft>
                <a:spcPts val="600"/>
              </a:spcAft>
            </a:pPr>
            <a:r>
              <a:rPr lang="de-DE" sz="1600" b="0" dirty="0">
                <a:solidFill>
                  <a:schemeClr val="bg1"/>
                </a:solidFill>
                <a:latin typeface="Hammersmith One" panose="02010703030501060504" pitchFamily="2" charset="0"/>
              </a:rPr>
              <a:t>Dies nennen wir den Klassenrat.</a:t>
            </a:r>
          </a:p>
        </p:txBody>
      </p:sp>
      <p:pic>
        <p:nvPicPr>
          <p:cNvPr id="3" name="Grafik 2" descr="Ein Bild, das Text, Gebäude, Backstein, draußen enthält.&#10;&#10;Automatisch generierte Beschreibung">
            <a:extLst>
              <a:ext uri="{FF2B5EF4-FFF2-40B4-BE49-F238E27FC236}">
                <a16:creationId xmlns:a16="http://schemas.microsoft.com/office/drawing/2014/main" id="{CE2835A9-2A08-4352-3688-55374AD905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7" r="-1" b="4457"/>
          <a:stretch/>
        </p:blipFill>
        <p:spPr>
          <a:xfrm>
            <a:off x="12717464" y="0"/>
            <a:ext cx="3631750" cy="6858000"/>
          </a:xfrm>
          <a:prstGeom prst="rect">
            <a:avLst/>
          </a:prstGeom>
        </p:spPr>
      </p:pic>
      <p:grpSp>
        <p:nvGrpSpPr>
          <p:cNvPr id="5" name="pic f4">
            <a:extLst>
              <a:ext uri="{FF2B5EF4-FFF2-40B4-BE49-F238E27FC236}">
                <a16:creationId xmlns:a16="http://schemas.microsoft.com/office/drawing/2014/main" id="{C01D41FF-B177-F5BC-1D95-BB3421B557DE}"/>
              </a:ext>
            </a:extLst>
          </p:cNvPr>
          <p:cNvGrpSpPr/>
          <p:nvPr/>
        </p:nvGrpSpPr>
        <p:grpSpPr>
          <a:xfrm>
            <a:off x="13054921" y="851516"/>
            <a:ext cx="6184806" cy="5154967"/>
            <a:chOff x="5758782" y="851517"/>
            <a:chExt cx="6184806" cy="5154967"/>
          </a:xfrm>
        </p:grpSpPr>
        <p:sp>
          <p:nvSpPr>
            <p:cNvPr id="6" name="Freeform: Shape 1039">
              <a:extLst>
                <a:ext uri="{FF2B5EF4-FFF2-40B4-BE49-F238E27FC236}">
                  <a16:creationId xmlns:a16="http://schemas.microsoft.com/office/drawing/2014/main" id="{EE9E7AA2-C04B-D93E-B64A-0E15DCF03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8782" y="851517"/>
              <a:ext cx="6184806" cy="5154967"/>
            </a:xfrm>
            <a:custGeom>
              <a:avLst/>
              <a:gdLst>
                <a:gd name="connsiteX0" fmla="*/ 363179 w 6184806"/>
                <a:gd name="connsiteY0" fmla="*/ 3125191 h 5154967"/>
                <a:gd name="connsiteX1" fmla="*/ 898270 w 6184806"/>
                <a:gd name="connsiteY1" fmla="*/ 3125191 h 5154967"/>
                <a:gd name="connsiteX2" fmla="*/ 980326 w 6184806"/>
                <a:gd name="connsiteY2" fmla="*/ 3173551 h 5154967"/>
                <a:gd name="connsiteX3" fmla="*/ 1248448 w 6184806"/>
                <a:gd name="connsiteY3" fmla="*/ 3635277 h 5154967"/>
                <a:gd name="connsiteX4" fmla="*/ 1248448 w 6184806"/>
                <a:gd name="connsiteY4" fmla="*/ 3729695 h 5154967"/>
                <a:gd name="connsiteX5" fmla="*/ 980326 w 6184806"/>
                <a:gd name="connsiteY5" fmla="*/ 4191421 h 5154967"/>
                <a:gd name="connsiteX6" fmla="*/ 898270 w 6184806"/>
                <a:gd name="connsiteY6" fmla="*/ 4239781 h 5154967"/>
                <a:gd name="connsiteX7" fmla="*/ 363179 w 6184806"/>
                <a:gd name="connsiteY7" fmla="*/ 4239781 h 5154967"/>
                <a:gd name="connsiteX8" fmla="*/ 279969 w 6184806"/>
                <a:gd name="connsiteY8" fmla="*/ 4191421 h 5154967"/>
                <a:gd name="connsiteX9" fmla="*/ 13002 w 6184806"/>
                <a:gd name="connsiteY9" fmla="*/ 3729695 h 5154967"/>
                <a:gd name="connsiteX10" fmla="*/ 13002 w 6184806"/>
                <a:gd name="connsiteY10" fmla="*/ 3635277 h 5154967"/>
                <a:gd name="connsiteX11" fmla="*/ 279969 w 6184806"/>
                <a:gd name="connsiteY11" fmla="*/ 3173551 h 5154967"/>
                <a:gd name="connsiteX12" fmla="*/ 363179 w 6184806"/>
                <a:gd name="connsiteY12" fmla="*/ 3125191 h 5154967"/>
                <a:gd name="connsiteX13" fmla="*/ 2489721 w 6184806"/>
                <a:gd name="connsiteY13" fmla="*/ 570035 h 5154967"/>
                <a:gd name="connsiteX14" fmla="*/ 2764862 w 6184806"/>
                <a:gd name="connsiteY14" fmla="*/ 570035 h 5154967"/>
                <a:gd name="connsiteX15" fmla="*/ 2796959 w 6184806"/>
                <a:gd name="connsiteY15" fmla="*/ 570035 h 5154967"/>
                <a:gd name="connsiteX16" fmla="*/ 2827587 w 6184806"/>
                <a:gd name="connsiteY16" fmla="*/ 622777 h 5154967"/>
                <a:gd name="connsiteX17" fmla="*/ 2977604 w 6184806"/>
                <a:gd name="connsiteY17" fmla="*/ 881117 h 5154967"/>
                <a:gd name="connsiteX18" fmla="*/ 2977604 w 6184806"/>
                <a:gd name="connsiteY18" fmla="*/ 1025720 h 5154967"/>
                <a:gd name="connsiteX19" fmla="*/ 2566968 w 6184806"/>
                <a:gd name="connsiteY19" fmla="*/ 1732863 h 5154967"/>
                <a:gd name="connsiteX20" fmla="*/ 2441299 w 6184806"/>
                <a:gd name="connsiteY20" fmla="*/ 1806927 h 5154967"/>
                <a:gd name="connsiteX21" fmla="*/ 1621798 w 6184806"/>
                <a:gd name="connsiteY21" fmla="*/ 1806927 h 5154967"/>
                <a:gd name="connsiteX22" fmla="*/ 1583218 w 6184806"/>
                <a:gd name="connsiteY22" fmla="*/ 1801802 h 5154967"/>
                <a:gd name="connsiteX23" fmla="*/ 1556683 w 6184806"/>
                <a:gd name="connsiteY23" fmla="*/ 1790677 h 5154967"/>
                <a:gd name="connsiteX24" fmla="*/ 1572899 w 6184806"/>
                <a:gd name="connsiteY24" fmla="*/ 1762631 h 5154967"/>
                <a:gd name="connsiteX25" fmla="*/ 2147429 w 6184806"/>
                <a:gd name="connsiteY25" fmla="*/ 768968 h 5154967"/>
                <a:gd name="connsiteX26" fmla="*/ 2489721 w 6184806"/>
                <a:gd name="connsiteY26" fmla="*/ 570035 h 5154967"/>
                <a:gd name="connsiteX27" fmla="*/ 1573268 w 6184806"/>
                <a:gd name="connsiteY27" fmla="*/ 0 h 5154967"/>
                <a:gd name="connsiteX28" fmla="*/ 2497662 w 6184806"/>
                <a:gd name="connsiteY28" fmla="*/ 0 h 5154967"/>
                <a:gd name="connsiteX29" fmla="*/ 2639415 w 6184806"/>
                <a:gd name="connsiteY29" fmla="*/ 83546 h 5154967"/>
                <a:gd name="connsiteX30" fmla="*/ 2887862 w 6184806"/>
                <a:gd name="connsiteY30" fmla="*/ 511387 h 5154967"/>
                <a:gd name="connsiteX31" fmla="*/ 2915928 w 6184806"/>
                <a:gd name="connsiteY31" fmla="*/ 559720 h 5154967"/>
                <a:gd name="connsiteX32" fmla="*/ 2893844 w 6184806"/>
                <a:gd name="connsiteY32" fmla="*/ 559720 h 5154967"/>
                <a:gd name="connsiteX33" fmla="*/ 2789466 w 6184806"/>
                <a:gd name="connsiteY33" fmla="*/ 559720 h 5154967"/>
                <a:gd name="connsiteX34" fmla="*/ 2744122 w 6184806"/>
                <a:gd name="connsiteY34" fmla="*/ 481634 h 5154967"/>
                <a:gd name="connsiteX35" fmla="*/ 2570885 w 6184806"/>
                <a:gd name="connsiteY35" fmla="*/ 183309 h 5154967"/>
                <a:gd name="connsiteX36" fmla="*/ 2445216 w 6184806"/>
                <a:gd name="connsiteY36" fmla="*/ 109244 h 5154967"/>
                <a:gd name="connsiteX37" fmla="*/ 1625714 w 6184806"/>
                <a:gd name="connsiteY37" fmla="*/ 109244 h 5154967"/>
                <a:gd name="connsiteX38" fmla="*/ 1498276 w 6184806"/>
                <a:gd name="connsiteY38" fmla="*/ 183309 h 5154967"/>
                <a:gd name="connsiteX39" fmla="*/ 1089410 w 6184806"/>
                <a:gd name="connsiteY39" fmla="*/ 890450 h 5154967"/>
                <a:gd name="connsiteX40" fmla="*/ 1089410 w 6184806"/>
                <a:gd name="connsiteY40" fmla="*/ 1035054 h 5154967"/>
                <a:gd name="connsiteX41" fmla="*/ 1498276 w 6184806"/>
                <a:gd name="connsiteY41" fmla="*/ 1742196 h 5154967"/>
                <a:gd name="connsiteX42" fmla="*/ 1552039 w 6184806"/>
                <a:gd name="connsiteY42" fmla="*/ 1796421 h 5154967"/>
                <a:gd name="connsiteX43" fmla="*/ 1558260 w 6184806"/>
                <a:gd name="connsiteY43" fmla="*/ 1799029 h 5154967"/>
                <a:gd name="connsiteX44" fmla="*/ 1524911 w 6184806"/>
                <a:gd name="connsiteY44" fmla="*/ 1856707 h 5154967"/>
                <a:gd name="connsiteX45" fmla="*/ 1500108 w 6184806"/>
                <a:gd name="connsiteY45" fmla="*/ 1899604 h 5154967"/>
                <a:gd name="connsiteX46" fmla="*/ 1525834 w 6184806"/>
                <a:gd name="connsiteY46" fmla="*/ 1910390 h 5154967"/>
                <a:gd name="connsiteX47" fmla="*/ 1569352 w 6184806"/>
                <a:gd name="connsiteY47" fmla="*/ 1916170 h 5154967"/>
                <a:gd name="connsiteX48" fmla="*/ 2493745 w 6184806"/>
                <a:gd name="connsiteY48" fmla="*/ 1916170 h 5154967"/>
                <a:gd name="connsiteX49" fmla="*/ 2635498 w 6184806"/>
                <a:gd name="connsiteY49" fmla="*/ 1832627 h 5154967"/>
                <a:gd name="connsiteX50" fmla="*/ 3098693 w 6184806"/>
                <a:gd name="connsiteY50" fmla="*/ 1034974 h 5154967"/>
                <a:gd name="connsiteX51" fmla="*/ 3098693 w 6184806"/>
                <a:gd name="connsiteY51" fmla="*/ 871863 h 5154967"/>
                <a:gd name="connsiteX52" fmla="*/ 2945803 w 6184806"/>
                <a:gd name="connsiteY52" fmla="*/ 608576 h 5154967"/>
                <a:gd name="connsiteX53" fmla="*/ 2923422 w 6184806"/>
                <a:gd name="connsiteY53" fmla="*/ 570035 h 5154967"/>
                <a:gd name="connsiteX54" fmla="*/ 3027104 w 6184806"/>
                <a:gd name="connsiteY54" fmla="*/ 570035 h 5154967"/>
                <a:gd name="connsiteX55" fmla="*/ 4690846 w 6184806"/>
                <a:gd name="connsiteY55" fmla="*/ 570035 h 5154967"/>
                <a:gd name="connsiteX56" fmla="*/ 5028384 w 6184806"/>
                <a:gd name="connsiteY56" fmla="*/ 768968 h 5154967"/>
                <a:gd name="connsiteX57" fmla="*/ 6131323 w 6184806"/>
                <a:gd name="connsiteY57" fmla="*/ 2668304 h 5154967"/>
                <a:gd name="connsiteX58" fmla="*/ 6131323 w 6184806"/>
                <a:gd name="connsiteY58" fmla="*/ 3056698 h 5154967"/>
                <a:gd name="connsiteX59" fmla="*/ 5028384 w 6184806"/>
                <a:gd name="connsiteY59" fmla="*/ 4956035 h 5154967"/>
                <a:gd name="connsiteX60" fmla="*/ 4690846 w 6184806"/>
                <a:gd name="connsiteY60" fmla="*/ 5154967 h 5154967"/>
                <a:gd name="connsiteX61" fmla="*/ 2489721 w 6184806"/>
                <a:gd name="connsiteY61" fmla="*/ 5154967 h 5154967"/>
                <a:gd name="connsiteX62" fmla="*/ 2147429 w 6184806"/>
                <a:gd name="connsiteY62" fmla="*/ 4956035 h 5154967"/>
                <a:gd name="connsiteX63" fmla="*/ 1049243 w 6184806"/>
                <a:gd name="connsiteY63" fmla="*/ 3056698 h 5154967"/>
                <a:gd name="connsiteX64" fmla="*/ 1049243 w 6184806"/>
                <a:gd name="connsiteY64" fmla="*/ 2668304 h 5154967"/>
                <a:gd name="connsiteX65" fmla="*/ 1457007 w 6184806"/>
                <a:gd name="connsiteY65" fmla="*/ 1963067 h 5154967"/>
                <a:gd name="connsiteX66" fmla="*/ 1491373 w 6184806"/>
                <a:gd name="connsiteY66" fmla="*/ 1903634 h 5154967"/>
                <a:gd name="connsiteX67" fmla="*/ 1490164 w 6184806"/>
                <a:gd name="connsiteY67" fmla="*/ 1903127 h 5154967"/>
                <a:gd name="connsiteX68" fmla="*/ 1429519 w 6184806"/>
                <a:gd name="connsiteY68" fmla="*/ 1841960 h 5154967"/>
                <a:gd name="connsiteX69" fmla="*/ 968320 w 6184806"/>
                <a:gd name="connsiteY69" fmla="*/ 1044307 h 5154967"/>
                <a:gd name="connsiteX70" fmla="*/ 968320 w 6184806"/>
                <a:gd name="connsiteY70" fmla="*/ 881196 h 5154967"/>
                <a:gd name="connsiteX71" fmla="*/ 1429519 w 6184806"/>
                <a:gd name="connsiteY71" fmla="*/ 83546 h 5154967"/>
                <a:gd name="connsiteX72" fmla="*/ 1573268 w 6184806"/>
                <a:gd name="connsiteY72" fmla="*/ 0 h 515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6184806" h="5154967">
                  <a:moveTo>
                    <a:pt x="363179" y="3125191"/>
                  </a:moveTo>
                  <a:cubicBezTo>
                    <a:pt x="363179" y="3125191"/>
                    <a:pt x="363179" y="3125191"/>
                    <a:pt x="898270" y="3125191"/>
                  </a:cubicBezTo>
                  <a:cubicBezTo>
                    <a:pt x="931786" y="3125191"/>
                    <a:pt x="964145" y="3143614"/>
                    <a:pt x="980326" y="3173551"/>
                  </a:cubicBezTo>
                  <a:cubicBezTo>
                    <a:pt x="980326" y="3173551"/>
                    <a:pt x="980326" y="3173551"/>
                    <a:pt x="1248448" y="3635277"/>
                  </a:cubicBezTo>
                  <a:cubicBezTo>
                    <a:pt x="1265784" y="3664063"/>
                    <a:pt x="1265784" y="3700909"/>
                    <a:pt x="1248448" y="3729695"/>
                  </a:cubicBezTo>
                  <a:cubicBezTo>
                    <a:pt x="1248448" y="3729695"/>
                    <a:pt x="1248448" y="3729695"/>
                    <a:pt x="980326" y="4191421"/>
                  </a:cubicBezTo>
                  <a:cubicBezTo>
                    <a:pt x="964145" y="4221358"/>
                    <a:pt x="931786" y="4239781"/>
                    <a:pt x="898270" y="4239781"/>
                  </a:cubicBezTo>
                  <a:cubicBezTo>
                    <a:pt x="898270" y="4239781"/>
                    <a:pt x="898270" y="4239781"/>
                    <a:pt x="363179" y="4239781"/>
                  </a:cubicBezTo>
                  <a:cubicBezTo>
                    <a:pt x="328508" y="4239781"/>
                    <a:pt x="297305" y="4221358"/>
                    <a:pt x="279969" y="4191421"/>
                  </a:cubicBezTo>
                  <a:cubicBezTo>
                    <a:pt x="279969" y="4191421"/>
                    <a:pt x="279969" y="4191421"/>
                    <a:pt x="13002" y="3729695"/>
                  </a:cubicBezTo>
                  <a:cubicBezTo>
                    <a:pt x="-4334" y="3700909"/>
                    <a:pt x="-4334" y="3664063"/>
                    <a:pt x="13002" y="3635277"/>
                  </a:cubicBezTo>
                  <a:cubicBezTo>
                    <a:pt x="13002" y="3635277"/>
                    <a:pt x="13002" y="3635277"/>
                    <a:pt x="279969" y="3173551"/>
                  </a:cubicBezTo>
                  <a:cubicBezTo>
                    <a:pt x="297305" y="3143614"/>
                    <a:pt x="328508" y="3125191"/>
                    <a:pt x="363179" y="3125191"/>
                  </a:cubicBezTo>
                  <a:close/>
                  <a:moveTo>
                    <a:pt x="2489721" y="570035"/>
                  </a:moveTo>
                  <a:cubicBezTo>
                    <a:pt x="2489721" y="570035"/>
                    <a:pt x="2489721" y="570035"/>
                    <a:pt x="2764862" y="570035"/>
                  </a:cubicBezTo>
                  <a:lnTo>
                    <a:pt x="2796959" y="570035"/>
                  </a:lnTo>
                  <a:lnTo>
                    <a:pt x="2827587" y="622777"/>
                  </a:lnTo>
                  <a:cubicBezTo>
                    <a:pt x="2870233" y="696217"/>
                    <a:pt x="2919858" y="781675"/>
                    <a:pt x="2977604" y="881117"/>
                  </a:cubicBezTo>
                  <a:cubicBezTo>
                    <a:pt x="3004153" y="925204"/>
                    <a:pt x="3004153" y="981634"/>
                    <a:pt x="2977604" y="1025720"/>
                  </a:cubicBezTo>
                  <a:cubicBezTo>
                    <a:pt x="2977604" y="1025720"/>
                    <a:pt x="2977604" y="1025720"/>
                    <a:pt x="2566968" y="1732863"/>
                  </a:cubicBezTo>
                  <a:cubicBezTo>
                    <a:pt x="2542188" y="1778712"/>
                    <a:pt x="2492629" y="1806927"/>
                    <a:pt x="2441299" y="1806927"/>
                  </a:cubicBezTo>
                  <a:cubicBezTo>
                    <a:pt x="2441299" y="1806927"/>
                    <a:pt x="2441299" y="1806927"/>
                    <a:pt x="1621798" y="1806927"/>
                  </a:cubicBezTo>
                  <a:cubicBezTo>
                    <a:pt x="1608523" y="1806927"/>
                    <a:pt x="1595580" y="1805163"/>
                    <a:pt x="1583218" y="1801802"/>
                  </a:cubicBezTo>
                  <a:lnTo>
                    <a:pt x="1556683" y="1790677"/>
                  </a:lnTo>
                  <a:lnTo>
                    <a:pt x="1572899" y="1762631"/>
                  </a:lnTo>
                  <a:cubicBezTo>
                    <a:pt x="1719523" y="1509042"/>
                    <a:pt x="1907201" y="1184448"/>
                    <a:pt x="2147429" y="768968"/>
                  </a:cubicBezTo>
                  <a:cubicBezTo>
                    <a:pt x="2218739" y="645819"/>
                    <a:pt x="2347099" y="570035"/>
                    <a:pt x="2489721" y="570035"/>
                  </a:cubicBezTo>
                  <a:close/>
                  <a:moveTo>
                    <a:pt x="1573268" y="0"/>
                  </a:moveTo>
                  <a:cubicBezTo>
                    <a:pt x="1573268" y="0"/>
                    <a:pt x="1573268" y="0"/>
                    <a:pt x="2497662" y="0"/>
                  </a:cubicBezTo>
                  <a:cubicBezTo>
                    <a:pt x="2555561" y="0"/>
                    <a:pt x="2611463" y="31828"/>
                    <a:pt x="2639415" y="83546"/>
                  </a:cubicBezTo>
                  <a:cubicBezTo>
                    <a:pt x="2639415" y="83546"/>
                    <a:pt x="2639415" y="83546"/>
                    <a:pt x="2887862" y="511387"/>
                  </a:cubicBezTo>
                  <a:lnTo>
                    <a:pt x="2915928" y="559720"/>
                  </a:lnTo>
                  <a:lnTo>
                    <a:pt x="2893844" y="559720"/>
                  </a:lnTo>
                  <a:lnTo>
                    <a:pt x="2789466" y="559720"/>
                  </a:lnTo>
                  <a:lnTo>
                    <a:pt x="2744122" y="481634"/>
                  </a:lnTo>
                  <a:cubicBezTo>
                    <a:pt x="2570885" y="183309"/>
                    <a:pt x="2570885" y="183309"/>
                    <a:pt x="2570885" y="183309"/>
                  </a:cubicBezTo>
                  <a:cubicBezTo>
                    <a:pt x="2546104" y="137459"/>
                    <a:pt x="2496545" y="109244"/>
                    <a:pt x="2445216" y="109244"/>
                  </a:cubicBezTo>
                  <a:cubicBezTo>
                    <a:pt x="1625714" y="109244"/>
                    <a:pt x="1625714" y="109244"/>
                    <a:pt x="1625714" y="109244"/>
                  </a:cubicBezTo>
                  <a:cubicBezTo>
                    <a:pt x="1572615" y="109244"/>
                    <a:pt x="1524825" y="137459"/>
                    <a:pt x="1498276" y="183309"/>
                  </a:cubicBezTo>
                  <a:cubicBezTo>
                    <a:pt x="1089410" y="890450"/>
                    <a:pt x="1089410" y="890450"/>
                    <a:pt x="1089410" y="890450"/>
                  </a:cubicBezTo>
                  <a:cubicBezTo>
                    <a:pt x="1062860" y="934537"/>
                    <a:pt x="1062860" y="990968"/>
                    <a:pt x="1089410" y="1035054"/>
                  </a:cubicBezTo>
                  <a:cubicBezTo>
                    <a:pt x="1498276" y="1742196"/>
                    <a:pt x="1498276" y="1742196"/>
                    <a:pt x="1498276" y="1742196"/>
                  </a:cubicBezTo>
                  <a:cubicBezTo>
                    <a:pt x="1511551" y="1765121"/>
                    <a:pt x="1530135" y="1783637"/>
                    <a:pt x="1552039" y="1796421"/>
                  </a:cubicBezTo>
                  <a:lnTo>
                    <a:pt x="1558260" y="1799029"/>
                  </a:lnTo>
                  <a:lnTo>
                    <a:pt x="1524911" y="1856707"/>
                  </a:lnTo>
                  <a:lnTo>
                    <a:pt x="1500108" y="1899604"/>
                  </a:lnTo>
                  <a:lnTo>
                    <a:pt x="1525834" y="1910390"/>
                  </a:lnTo>
                  <a:cubicBezTo>
                    <a:pt x="1539779" y="1914181"/>
                    <a:pt x="1554378" y="1916170"/>
                    <a:pt x="1569352" y="1916170"/>
                  </a:cubicBezTo>
                  <a:cubicBezTo>
                    <a:pt x="2493745" y="1916170"/>
                    <a:pt x="2493745" y="1916170"/>
                    <a:pt x="2493745" y="1916170"/>
                  </a:cubicBezTo>
                  <a:cubicBezTo>
                    <a:pt x="2551645" y="1916170"/>
                    <a:pt x="2607546" y="1884345"/>
                    <a:pt x="2635498" y="1832627"/>
                  </a:cubicBezTo>
                  <a:cubicBezTo>
                    <a:pt x="3098693" y="1034974"/>
                    <a:pt x="3098693" y="1034974"/>
                    <a:pt x="3098693" y="1034974"/>
                  </a:cubicBezTo>
                  <a:cubicBezTo>
                    <a:pt x="3128641" y="985246"/>
                    <a:pt x="3128641" y="921593"/>
                    <a:pt x="3098693" y="871863"/>
                  </a:cubicBezTo>
                  <a:cubicBezTo>
                    <a:pt x="3040794" y="772157"/>
                    <a:pt x="2990132" y="684914"/>
                    <a:pt x="2945803" y="608576"/>
                  </a:cubicBezTo>
                  <a:lnTo>
                    <a:pt x="2923422" y="570035"/>
                  </a:lnTo>
                  <a:lnTo>
                    <a:pt x="3027104" y="570035"/>
                  </a:lnTo>
                  <a:cubicBezTo>
                    <a:pt x="3349535" y="570035"/>
                    <a:pt x="3865424" y="570035"/>
                    <a:pt x="4690846" y="570035"/>
                  </a:cubicBezTo>
                  <a:cubicBezTo>
                    <a:pt x="4828714" y="570035"/>
                    <a:pt x="4961827" y="645819"/>
                    <a:pt x="5028384" y="768968"/>
                  </a:cubicBezTo>
                  <a:cubicBezTo>
                    <a:pt x="5028384" y="768968"/>
                    <a:pt x="5028384" y="768968"/>
                    <a:pt x="6131323" y="2668304"/>
                  </a:cubicBezTo>
                  <a:cubicBezTo>
                    <a:pt x="6202634" y="2786717"/>
                    <a:pt x="6202634" y="2938285"/>
                    <a:pt x="6131323" y="3056698"/>
                  </a:cubicBezTo>
                  <a:cubicBezTo>
                    <a:pt x="6131323" y="3056698"/>
                    <a:pt x="6131323" y="3056698"/>
                    <a:pt x="5028384" y="4956035"/>
                  </a:cubicBezTo>
                  <a:cubicBezTo>
                    <a:pt x="4961827" y="5079184"/>
                    <a:pt x="4828714" y="5154967"/>
                    <a:pt x="4690846" y="5154967"/>
                  </a:cubicBezTo>
                  <a:cubicBezTo>
                    <a:pt x="4690846" y="5154967"/>
                    <a:pt x="4690846" y="5154967"/>
                    <a:pt x="2489721" y="5154967"/>
                  </a:cubicBezTo>
                  <a:cubicBezTo>
                    <a:pt x="2347099" y="5154967"/>
                    <a:pt x="2218739" y="5079184"/>
                    <a:pt x="2147429" y="4956035"/>
                  </a:cubicBezTo>
                  <a:cubicBezTo>
                    <a:pt x="2147429" y="4956035"/>
                    <a:pt x="2147429" y="4956035"/>
                    <a:pt x="1049243" y="3056698"/>
                  </a:cubicBezTo>
                  <a:cubicBezTo>
                    <a:pt x="977932" y="2938285"/>
                    <a:pt x="977932" y="2786717"/>
                    <a:pt x="1049243" y="2668304"/>
                  </a:cubicBezTo>
                  <a:cubicBezTo>
                    <a:pt x="1049243" y="2668304"/>
                    <a:pt x="1049243" y="2668304"/>
                    <a:pt x="1457007" y="1963067"/>
                  </a:cubicBezTo>
                  <a:lnTo>
                    <a:pt x="1491373" y="1903634"/>
                  </a:lnTo>
                  <a:lnTo>
                    <a:pt x="1490164" y="1903127"/>
                  </a:lnTo>
                  <a:cubicBezTo>
                    <a:pt x="1465456" y="1888705"/>
                    <a:pt x="1444493" y="1867820"/>
                    <a:pt x="1429519" y="1841960"/>
                  </a:cubicBezTo>
                  <a:cubicBezTo>
                    <a:pt x="1429519" y="1841960"/>
                    <a:pt x="1429519" y="1841960"/>
                    <a:pt x="968320" y="1044307"/>
                  </a:cubicBezTo>
                  <a:cubicBezTo>
                    <a:pt x="938371" y="994579"/>
                    <a:pt x="938371" y="930926"/>
                    <a:pt x="968320" y="881196"/>
                  </a:cubicBezTo>
                  <a:cubicBezTo>
                    <a:pt x="968320" y="881196"/>
                    <a:pt x="968320" y="881196"/>
                    <a:pt x="1429519" y="83546"/>
                  </a:cubicBezTo>
                  <a:cubicBezTo>
                    <a:pt x="1459466" y="31828"/>
                    <a:pt x="1513373" y="0"/>
                    <a:pt x="1573268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7" name="Picture 4" descr="Gruppe Silhoutte PNG Download Bild - PNG All">
              <a:extLst>
                <a:ext uri="{FF2B5EF4-FFF2-40B4-BE49-F238E27FC236}">
                  <a16:creationId xmlns:a16="http://schemas.microsoft.com/office/drawing/2014/main" id="{90898F2B-E13A-349A-3C83-2C4E3AE38E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782072" y="2119984"/>
              <a:ext cx="3217333" cy="3217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3398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g">
            <a:extLst>
              <a:ext uri="{FF2B5EF4-FFF2-40B4-BE49-F238E27FC236}">
                <a16:creationId xmlns:a16="http://schemas.microsoft.com/office/drawing/2014/main" id="{E60EEA23-36E5-9F7A-3BAD-E74274517168}"/>
              </a:ext>
            </a:extLst>
          </p:cNvPr>
          <p:cNvSpPr/>
          <p:nvPr/>
        </p:nvSpPr>
        <p:spPr>
          <a:xfrm>
            <a:off x="3890" y="-7088894"/>
            <a:ext cx="12188110" cy="6858000"/>
          </a:xfrm>
          <a:prstGeom prst="rect">
            <a:avLst/>
          </a:prstGeom>
          <a:solidFill>
            <a:srgbClr val="5586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5" name="title f4"/>
          <p:cNvSpPr txBox="1">
            <a:spLocks noGrp="1"/>
          </p:cNvSpPr>
          <p:nvPr>
            <p:ph type="title"/>
          </p:nvPr>
        </p:nvSpPr>
        <p:spPr>
          <a:xfrm>
            <a:off x="496823" y="471714"/>
            <a:ext cx="5889462" cy="1461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de-DE" sz="4000" b="1" kern="1200">
                <a:solidFill>
                  <a:schemeClr val="tx1"/>
                </a:solidFill>
                <a:latin typeface="Hammersmith One" panose="02010703030501060504" pitchFamily="2" charset="0"/>
              </a:rPr>
              <a:t>Die Schülerratssitzungen mit dem Schulleiter/den Lehrern/den Eltern</a:t>
            </a:r>
          </a:p>
        </p:txBody>
      </p:sp>
      <p:sp>
        <p:nvSpPr>
          <p:cNvPr id="157" name="tb f4"/>
          <p:cNvSpPr txBox="1">
            <a:spLocks noGrp="1"/>
          </p:cNvSpPr>
          <p:nvPr>
            <p:ph type="body" idx="1"/>
          </p:nvPr>
        </p:nvSpPr>
        <p:spPr>
          <a:xfrm>
            <a:off x="496823" y="2011968"/>
            <a:ext cx="5889463" cy="4374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2050"/>
              </a:spcBef>
              <a:buNone/>
              <a:defRPr sz="4416"/>
            </a:pPr>
            <a:r>
              <a:rPr lang="de-DE" sz="1800" dirty="0">
                <a:latin typeface="Hammersmith One" panose="02010703030501060504" pitchFamily="2" charset="0"/>
              </a:rPr>
              <a:t>Die Schul-Konferenz findet zweimal im Jahr statt:</a:t>
            </a:r>
          </a:p>
          <a:p>
            <a:pPr>
              <a:lnSpc>
                <a:spcPct val="100000"/>
              </a:lnSpc>
              <a:spcBef>
                <a:spcPts val="2050"/>
              </a:spcBef>
              <a:defRPr sz="4416"/>
            </a:pPr>
            <a:r>
              <a:rPr lang="de-DE" sz="1800" dirty="0">
                <a:latin typeface="Hammersmith One" panose="02010703030501060504" pitchFamily="2" charset="0"/>
              </a:rPr>
              <a:t>Um sicherzustellen, dass Demokratie an der Schule herrscht können:</a:t>
            </a:r>
          </a:p>
          <a:p>
            <a:pPr lvl="1">
              <a:lnSpc>
                <a:spcPct val="100000"/>
              </a:lnSpc>
              <a:spcBef>
                <a:spcPts val="2050"/>
              </a:spcBef>
              <a:defRPr sz="4416"/>
            </a:pPr>
            <a:r>
              <a:rPr lang="de-DE" sz="1400" dirty="0">
                <a:latin typeface="Hammersmith One" panose="02010703030501060504" pitchFamily="2" charset="0"/>
              </a:rPr>
              <a:t>6 Schüler, 6 Lehrer, einige Eltern und der Schulleiter sich treffen. </a:t>
            </a:r>
          </a:p>
          <a:p>
            <a:pPr lvl="1">
              <a:lnSpc>
                <a:spcPct val="100000"/>
              </a:lnSpc>
              <a:spcBef>
                <a:spcPts val="2050"/>
              </a:spcBef>
              <a:defRPr sz="4416"/>
            </a:pPr>
            <a:r>
              <a:rPr lang="de-DE" sz="1400" dirty="0">
                <a:latin typeface="Hammersmith One" panose="02010703030501060504" pitchFamily="2" charset="0"/>
              </a:rPr>
              <a:t>Dabei werden produktive Diskussionen über das Schul-Leben geführt, wichtige Entscheidungen werden getroffen und es wird sichergestellt, dass alle Schüler*innen und Eltern/Lehrer informiert werden, </a:t>
            </a:r>
          </a:p>
          <a:p>
            <a:pPr lvl="1">
              <a:lnSpc>
                <a:spcPct val="100000"/>
              </a:lnSpc>
              <a:spcBef>
                <a:spcPts val="2050"/>
              </a:spcBef>
              <a:defRPr sz="4416"/>
            </a:pPr>
            <a:r>
              <a:rPr lang="de-DE" sz="1400" dirty="0">
                <a:latin typeface="Hammersmith One" panose="02010703030501060504" pitchFamily="2" charset="0"/>
              </a:rPr>
              <a:t>Die Meinung der Schüler steht immer an erster Stelle für die SV, da sie die Schüler bei Abstimmungen von wichtigen Entscheidungen repräsentieren.</a:t>
            </a:r>
          </a:p>
        </p:txBody>
      </p:sp>
      <p:grpSp>
        <p:nvGrpSpPr>
          <p:cNvPr id="4" name="pic f4">
            <a:extLst>
              <a:ext uri="{FF2B5EF4-FFF2-40B4-BE49-F238E27FC236}">
                <a16:creationId xmlns:a16="http://schemas.microsoft.com/office/drawing/2014/main" id="{DF98CDC7-DABA-57FD-3543-139877CB0C7C}"/>
              </a:ext>
            </a:extLst>
          </p:cNvPr>
          <p:cNvGrpSpPr/>
          <p:nvPr/>
        </p:nvGrpSpPr>
        <p:grpSpPr>
          <a:xfrm>
            <a:off x="5860382" y="851516"/>
            <a:ext cx="6184806" cy="5154967"/>
            <a:chOff x="5758782" y="851517"/>
            <a:chExt cx="6184806" cy="5154967"/>
          </a:xfrm>
        </p:grpSpPr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62A38935-BB53-4DF7-A56E-48DD25B68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8782" y="851517"/>
              <a:ext cx="6184806" cy="5154967"/>
            </a:xfrm>
            <a:custGeom>
              <a:avLst/>
              <a:gdLst>
                <a:gd name="connsiteX0" fmla="*/ 363179 w 6184806"/>
                <a:gd name="connsiteY0" fmla="*/ 3125191 h 5154967"/>
                <a:gd name="connsiteX1" fmla="*/ 898270 w 6184806"/>
                <a:gd name="connsiteY1" fmla="*/ 3125191 h 5154967"/>
                <a:gd name="connsiteX2" fmla="*/ 980326 w 6184806"/>
                <a:gd name="connsiteY2" fmla="*/ 3173551 h 5154967"/>
                <a:gd name="connsiteX3" fmla="*/ 1248448 w 6184806"/>
                <a:gd name="connsiteY3" fmla="*/ 3635277 h 5154967"/>
                <a:gd name="connsiteX4" fmla="*/ 1248448 w 6184806"/>
                <a:gd name="connsiteY4" fmla="*/ 3729695 h 5154967"/>
                <a:gd name="connsiteX5" fmla="*/ 980326 w 6184806"/>
                <a:gd name="connsiteY5" fmla="*/ 4191421 h 5154967"/>
                <a:gd name="connsiteX6" fmla="*/ 898270 w 6184806"/>
                <a:gd name="connsiteY6" fmla="*/ 4239781 h 5154967"/>
                <a:gd name="connsiteX7" fmla="*/ 363179 w 6184806"/>
                <a:gd name="connsiteY7" fmla="*/ 4239781 h 5154967"/>
                <a:gd name="connsiteX8" fmla="*/ 279969 w 6184806"/>
                <a:gd name="connsiteY8" fmla="*/ 4191421 h 5154967"/>
                <a:gd name="connsiteX9" fmla="*/ 13002 w 6184806"/>
                <a:gd name="connsiteY9" fmla="*/ 3729695 h 5154967"/>
                <a:gd name="connsiteX10" fmla="*/ 13002 w 6184806"/>
                <a:gd name="connsiteY10" fmla="*/ 3635277 h 5154967"/>
                <a:gd name="connsiteX11" fmla="*/ 279969 w 6184806"/>
                <a:gd name="connsiteY11" fmla="*/ 3173551 h 5154967"/>
                <a:gd name="connsiteX12" fmla="*/ 363179 w 6184806"/>
                <a:gd name="connsiteY12" fmla="*/ 3125191 h 5154967"/>
                <a:gd name="connsiteX13" fmla="*/ 2489721 w 6184806"/>
                <a:gd name="connsiteY13" fmla="*/ 570035 h 5154967"/>
                <a:gd name="connsiteX14" fmla="*/ 2764862 w 6184806"/>
                <a:gd name="connsiteY14" fmla="*/ 570035 h 5154967"/>
                <a:gd name="connsiteX15" fmla="*/ 2796959 w 6184806"/>
                <a:gd name="connsiteY15" fmla="*/ 570035 h 5154967"/>
                <a:gd name="connsiteX16" fmla="*/ 2827587 w 6184806"/>
                <a:gd name="connsiteY16" fmla="*/ 622777 h 5154967"/>
                <a:gd name="connsiteX17" fmla="*/ 2977604 w 6184806"/>
                <a:gd name="connsiteY17" fmla="*/ 881117 h 5154967"/>
                <a:gd name="connsiteX18" fmla="*/ 2977604 w 6184806"/>
                <a:gd name="connsiteY18" fmla="*/ 1025720 h 5154967"/>
                <a:gd name="connsiteX19" fmla="*/ 2566968 w 6184806"/>
                <a:gd name="connsiteY19" fmla="*/ 1732863 h 5154967"/>
                <a:gd name="connsiteX20" fmla="*/ 2441299 w 6184806"/>
                <a:gd name="connsiteY20" fmla="*/ 1806927 h 5154967"/>
                <a:gd name="connsiteX21" fmla="*/ 1621798 w 6184806"/>
                <a:gd name="connsiteY21" fmla="*/ 1806927 h 5154967"/>
                <a:gd name="connsiteX22" fmla="*/ 1583218 w 6184806"/>
                <a:gd name="connsiteY22" fmla="*/ 1801802 h 5154967"/>
                <a:gd name="connsiteX23" fmla="*/ 1556683 w 6184806"/>
                <a:gd name="connsiteY23" fmla="*/ 1790677 h 5154967"/>
                <a:gd name="connsiteX24" fmla="*/ 1572899 w 6184806"/>
                <a:gd name="connsiteY24" fmla="*/ 1762631 h 5154967"/>
                <a:gd name="connsiteX25" fmla="*/ 2147429 w 6184806"/>
                <a:gd name="connsiteY25" fmla="*/ 768968 h 5154967"/>
                <a:gd name="connsiteX26" fmla="*/ 2489721 w 6184806"/>
                <a:gd name="connsiteY26" fmla="*/ 570035 h 5154967"/>
                <a:gd name="connsiteX27" fmla="*/ 1573268 w 6184806"/>
                <a:gd name="connsiteY27" fmla="*/ 0 h 5154967"/>
                <a:gd name="connsiteX28" fmla="*/ 2497662 w 6184806"/>
                <a:gd name="connsiteY28" fmla="*/ 0 h 5154967"/>
                <a:gd name="connsiteX29" fmla="*/ 2639415 w 6184806"/>
                <a:gd name="connsiteY29" fmla="*/ 83546 h 5154967"/>
                <a:gd name="connsiteX30" fmla="*/ 2887862 w 6184806"/>
                <a:gd name="connsiteY30" fmla="*/ 511387 h 5154967"/>
                <a:gd name="connsiteX31" fmla="*/ 2915928 w 6184806"/>
                <a:gd name="connsiteY31" fmla="*/ 559720 h 5154967"/>
                <a:gd name="connsiteX32" fmla="*/ 2893844 w 6184806"/>
                <a:gd name="connsiteY32" fmla="*/ 559720 h 5154967"/>
                <a:gd name="connsiteX33" fmla="*/ 2789466 w 6184806"/>
                <a:gd name="connsiteY33" fmla="*/ 559720 h 5154967"/>
                <a:gd name="connsiteX34" fmla="*/ 2744122 w 6184806"/>
                <a:gd name="connsiteY34" fmla="*/ 481634 h 5154967"/>
                <a:gd name="connsiteX35" fmla="*/ 2570885 w 6184806"/>
                <a:gd name="connsiteY35" fmla="*/ 183309 h 5154967"/>
                <a:gd name="connsiteX36" fmla="*/ 2445216 w 6184806"/>
                <a:gd name="connsiteY36" fmla="*/ 109244 h 5154967"/>
                <a:gd name="connsiteX37" fmla="*/ 1625714 w 6184806"/>
                <a:gd name="connsiteY37" fmla="*/ 109244 h 5154967"/>
                <a:gd name="connsiteX38" fmla="*/ 1498276 w 6184806"/>
                <a:gd name="connsiteY38" fmla="*/ 183309 h 5154967"/>
                <a:gd name="connsiteX39" fmla="*/ 1089410 w 6184806"/>
                <a:gd name="connsiteY39" fmla="*/ 890450 h 5154967"/>
                <a:gd name="connsiteX40" fmla="*/ 1089410 w 6184806"/>
                <a:gd name="connsiteY40" fmla="*/ 1035054 h 5154967"/>
                <a:gd name="connsiteX41" fmla="*/ 1498276 w 6184806"/>
                <a:gd name="connsiteY41" fmla="*/ 1742196 h 5154967"/>
                <a:gd name="connsiteX42" fmla="*/ 1552039 w 6184806"/>
                <a:gd name="connsiteY42" fmla="*/ 1796421 h 5154967"/>
                <a:gd name="connsiteX43" fmla="*/ 1558260 w 6184806"/>
                <a:gd name="connsiteY43" fmla="*/ 1799029 h 5154967"/>
                <a:gd name="connsiteX44" fmla="*/ 1524911 w 6184806"/>
                <a:gd name="connsiteY44" fmla="*/ 1856707 h 5154967"/>
                <a:gd name="connsiteX45" fmla="*/ 1500108 w 6184806"/>
                <a:gd name="connsiteY45" fmla="*/ 1899604 h 5154967"/>
                <a:gd name="connsiteX46" fmla="*/ 1525834 w 6184806"/>
                <a:gd name="connsiteY46" fmla="*/ 1910390 h 5154967"/>
                <a:gd name="connsiteX47" fmla="*/ 1569352 w 6184806"/>
                <a:gd name="connsiteY47" fmla="*/ 1916170 h 5154967"/>
                <a:gd name="connsiteX48" fmla="*/ 2493745 w 6184806"/>
                <a:gd name="connsiteY48" fmla="*/ 1916170 h 5154967"/>
                <a:gd name="connsiteX49" fmla="*/ 2635498 w 6184806"/>
                <a:gd name="connsiteY49" fmla="*/ 1832627 h 5154967"/>
                <a:gd name="connsiteX50" fmla="*/ 3098693 w 6184806"/>
                <a:gd name="connsiteY50" fmla="*/ 1034974 h 5154967"/>
                <a:gd name="connsiteX51" fmla="*/ 3098693 w 6184806"/>
                <a:gd name="connsiteY51" fmla="*/ 871863 h 5154967"/>
                <a:gd name="connsiteX52" fmla="*/ 2945803 w 6184806"/>
                <a:gd name="connsiteY52" fmla="*/ 608576 h 5154967"/>
                <a:gd name="connsiteX53" fmla="*/ 2923422 w 6184806"/>
                <a:gd name="connsiteY53" fmla="*/ 570035 h 5154967"/>
                <a:gd name="connsiteX54" fmla="*/ 3027104 w 6184806"/>
                <a:gd name="connsiteY54" fmla="*/ 570035 h 5154967"/>
                <a:gd name="connsiteX55" fmla="*/ 4690846 w 6184806"/>
                <a:gd name="connsiteY55" fmla="*/ 570035 h 5154967"/>
                <a:gd name="connsiteX56" fmla="*/ 5028384 w 6184806"/>
                <a:gd name="connsiteY56" fmla="*/ 768968 h 5154967"/>
                <a:gd name="connsiteX57" fmla="*/ 6131323 w 6184806"/>
                <a:gd name="connsiteY57" fmla="*/ 2668304 h 5154967"/>
                <a:gd name="connsiteX58" fmla="*/ 6131323 w 6184806"/>
                <a:gd name="connsiteY58" fmla="*/ 3056698 h 5154967"/>
                <a:gd name="connsiteX59" fmla="*/ 5028384 w 6184806"/>
                <a:gd name="connsiteY59" fmla="*/ 4956035 h 5154967"/>
                <a:gd name="connsiteX60" fmla="*/ 4690846 w 6184806"/>
                <a:gd name="connsiteY60" fmla="*/ 5154967 h 5154967"/>
                <a:gd name="connsiteX61" fmla="*/ 2489721 w 6184806"/>
                <a:gd name="connsiteY61" fmla="*/ 5154967 h 5154967"/>
                <a:gd name="connsiteX62" fmla="*/ 2147429 w 6184806"/>
                <a:gd name="connsiteY62" fmla="*/ 4956035 h 5154967"/>
                <a:gd name="connsiteX63" fmla="*/ 1049243 w 6184806"/>
                <a:gd name="connsiteY63" fmla="*/ 3056698 h 5154967"/>
                <a:gd name="connsiteX64" fmla="*/ 1049243 w 6184806"/>
                <a:gd name="connsiteY64" fmla="*/ 2668304 h 5154967"/>
                <a:gd name="connsiteX65" fmla="*/ 1457007 w 6184806"/>
                <a:gd name="connsiteY65" fmla="*/ 1963067 h 5154967"/>
                <a:gd name="connsiteX66" fmla="*/ 1491373 w 6184806"/>
                <a:gd name="connsiteY66" fmla="*/ 1903634 h 5154967"/>
                <a:gd name="connsiteX67" fmla="*/ 1490164 w 6184806"/>
                <a:gd name="connsiteY67" fmla="*/ 1903127 h 5154967"/>
                <a:gd name="connsiteX68" fmla="*/ 1429519 w 6184806"/>
                <a:gd name="connsiteY68" fmla="*/ 1841960 h 5154967"/>
                <a:gd name="connsiteX69" fmla="*/ 968320 w 6184806"/>
                <a:gd name="connsiteY69" fmla="*/ 1044307 h 5154967"/>
                <a:gd name="connsiteX70" fmla="*/ 968320 w 6184806"/>
                <a:gd name="connsiteY70" fmla="*/ 881196 h 5154967"/>
                <a:gd name="connsiteX71" fmla="*/ 1429519 w 6184806"/>
                <a:gd name="connsiteY71" fmla="*/ 83546 h 5154967"/>
                <a:gd name="connsiteX72" fmla="*/ 1573268 w 6184806"/>
                <a:gd name="connsiteY72" fmla="*/ 0 h 515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6184806" h="5154967">
                  <a:moveTo>
                    <a:pt x="363179" y="3125191"/>
                  </a:moveTo>
                  <a:cubicBezTo>
                    <a:pt x="363179" y="3125191"/>
                    <a:pt x="363179" y="3125191"/>
                    <a:pt x="898270" y="3125191"/>
                  </a:cubicBezTo>
                  <a:cubicBezTo>
                    <a:pt x="931786" y="3125191"/>
                    <a:pt x="964145" y="3143614"/>
                    <a:pt x="980326" y="3173551"/>
                  </a:cubicBezTo>
                  <a:cubicBezTo>
                    <a:pt x="980326" y="3173551"/>
                    <a:pt x="980326" y="3173551"/>
                    <a:pt x="1248448" y="3635277"/>
                  </a:cubicBezTo>
                  <a:cubicBezTo>
                    <a:pt x="1265784" y="3664063"/>
                    <a:pt x="1265784" y="3700909"/>
                    <a:pt x="1248448" y="3729695"/>
                  </a:cubicBezTo>
                  <a:cubicBezTo>
                    <a:pt x="1248448" y="3729695"/>
                    <a:pt x="1248448" y="3729695"/>
                    <a:pt x="980326" y="4191421"/>
                  </a:cubicBezTo>
                  <a:cubicBezTo>
                    <a:pt x="964145" y="4221358"/>
                    <a:pt x="931786" y="4239781"/>
                    <a:pt x="898270" y="4239781"/>
                  </a:cubicBezTo>
                  <a:cubicBezTo>
                    <a:pt x="898270" y="4239781"/>
                    <a:pt x="898270" y="4239781"/>
                    <a:pt x="363179" y="4239781"/>
                  </a:cubicBezTo>
                  <a:cubicBezTo>
                    <a:pt x="328508" y="4239781"/>
                    <a:pt x="297305" y="4221358"/>
                    <a:pt x="279969" y="4191421"/>
                  </a:cubicBezTo>
                  <a:cubicBezTo>
                    <a:pt x="279969" y="4191421"/>
                    <a:pt x="279969" y="4191421"/>
                    <a:pt x="13002" y="3729695"/>
                  </a:cubicBezTo>
                  <a:cubicBezTo>
                    <a:pt x="-4334" y="3700909"/>
                    <a:pt x="-4334" y="3664063"/>
                    <a:pt x="13002" y="3635277"/>
                  </a:cubicBezTo>
                  <a:cubicBezTo>
                    <a:pt x="13002" y="3635277"/>
                    <a:pt x="13002" y="3635277"/>
                    <a:pt x="279969" y="3173551"/>
                  </a:cubicBezTo>
                  <a:cubicBezTo>
                    <a:pt x="297305" y="3143614"/>
                    <a:pt x="328508" y="3125191"/>
                    <a:pt x="363179" y="3125191"/>
                  </a:cubicBezTo>
                  <a:close/>
                  <a:moveTo>
                    <a:pt x="2489721" y="570035"/>
                  </a:moveTo>
                  <a:cubicBezTo>
                    <a:pt x="2489721" y="570035"/>
                    <a:pt x="2489721" y="570035"/>
                    <a:pt x="2764862" y="570035"/>
                  </a:cubicBezTo>
                  <a:lnTo>
                    <a:pt x="2796959" y="570035"/>
                  </a:lnTo>
                  <a:lnTo>
                    <a:pt x="2827587" y="622777"/>
                  </a:lnTo>
                  <a:cubicBezTo>
                    <a:pt x="2870233" y="696217"/>
                    <a:pt x="2919858" y="781675"/>
                    <a:pt x="2977604" y="881117"/>
                  </a:cubicBezTo>
                  <a:cubicBezTo>
                    <a:pt x="3004153" y="925204"/>
                    <a:pt x="3004153" y="981634"/>
                    <a:pt x="2977604" y="1025720"/>
                  </a:cubicBezTo>
                  <a:cubicBezTo>
                    <a:pt x="2977604" y="1025720"/>
                    <a:pt x="2977604" y="1025720"/>
                    <a:pt x="2566968" y="1732863"/>
                  </a:cubicBezTo>
                  <a:cubicBezTo>
                    <a:pt x="2542188" y="1778712"/>
                    <a:pt x="2492629" y="1806927"/>
                    <a:pt x="2441299" y="1806927"/>
                  </a:cubicBezTo>
                  <a:cubicBezTo>
                    <a:pt x="2441299" y="1806927"/>
                    <a:pt x="2441299" y="1806927"/>
                    <a:pt x="1621798" y="1806927"/>
                  </a:cubicBezTo>
                  <a:cubicBezTo>
                    <a:pt x="1608523" y="1806927"/>
                    <a:pt x="1595580" y="1805163"/>
                    <a:pt x="1583218" y="1801802"/>
                  </a:cubicBezTo>
                  <a:lnTo>
                    <a:pt x="1556683" y="1790677"/>
                  </a:lnTo>
                  <a:lnTo>
                    <a:pt x="1572899" y="1762631"/>
                  </a:lnTo>
                  <a:cubicBezTo>
                    <a:pt x="1719523" y="1509042"/>
                    <a:pt x="1907201" y="1184448"/>
                    <a:pt x="2147429" y="768968"/>
                  </a:cubicBezTo>
                  <a:cubicBezTo>
                    <a:pt x="2218739" y="645819"/>
                    <a:pt x="2347099" y="570035"/>
                    <a:pt x="2489721" y="570035"/>
                  </a:cubicBezTo>
                  <a:close/>
                  <a:moveTo>
                    <a:pt x="1573268" y="0"/>
                  </a:moveTo>
                  <a:cubicBezTo>
                    <a:pt x="1573268" y="0"/>
                    <a:pt x="1573268" y="0"/>
                    <a:pt x="2497662" y="0"/>
                  </a:cubicBezTo>
                  <a:cubicBezTo>
                    <a:pt x="2555561" y="0"/>
                    <a:pt x="2611463" y="31828"/>
                    <a:pt x="2639415" y="83546"/>
                  </a:cubicBezTo>
                  <a:cubicBezTo>
                    <a:pt x="2639415" y="83546"/>
                    <a:pt x="2639415" y="83546"/>
                    <a:pt x="2887862" y="511387"/>
                  </a:cubicBezTo>
                  <a:lnTo>
                    <a:pt x="2915928" y="559720"/>
                  </a:lnTo>
                  <a:lnTo>
                    <a:pt x="2893844" y="559720"/>
                  </a:lnTo>
                  <a:lnTo>
                    <a:pt x="2789466" y="559720"/>
                  </a:lnTo>
                  <a:lnTo>
                    <a:pt x="2744122" y="481634"/>
                  </a:lnTo>
                  <a:cubicBezTo>
                    <a:pt x="2570885" y="183309"/>
                    <a:pt x="2570885" y="183309"/>
                    <a:pt x="2570885" y="183309"/>
                  </a:cubicBezTo>
                  <a:cubicBezTo>
                    <a:pt x="2546104" y="137459"/>
                    <a:pt x="2496545" y="109244"/>
                    <a:pt x="2445216" y="109244"/>
                  </a:cubicBezTo>
                  <a:cubicBezTo>
                    <a:pt x="1625714" y="109244"/>
                    <a:pt x="1625714" y="109244"/>
                    <a:pt x="1625714" y="109244"/>
                  </a:cubicBezTo>
                  <a:cubicBezTo>
                    <a:pt x="1572615" y="109244"/>
                    <a:pt x="1524825" y="137459"/>
                    <a:pt x="1498276" y="183309"/>
                  </a:cubicBezTo>
                  <a:cubicBezTo>
                    <a:pt x="1089410" y="890450"/>
                    <a:pt x="1089410" y="890450"/>
                    <a:pt x="1089410" y="890450"/>
                  </a:cubicBezTo>
                  <a:cubicBezTo>
                    <a:pt x="1062860" y="934537"/>
                    <a:pt x="1062860" y="990968"/>
                    <a:pt x="1089410" y="1035054"/>
                  </a:cubicBezTo>
                  <a:cubicBezTo>
                    <a:pt x="1498276" y="1742196"/>
                    <a:pt x="1498276" y="1742196"/>
                    <a:pt x="1498276" y="1742196"/>
                  </a:cubicBezTo>
                  <a:cubicBezTo>
                    <a:pt x="1511551" y="1765121"/>
                    <a:pt x="1530135" y="1783637"/>
                    <a:pt x="1552039" y="1796421"/>
                  </a:cubicBezTo>
                  <a:lnTo>
                    <a:pt x="1558260" y="1799029"/>
                  </a:lnTo>
                  <a:lnTo>
                    <a:pt x="1524911" y="1856707"/>
                  </a:lnTo>
                  <a:lnTo>
                    <a:pt x="1500108" y="1899604"/>
                  </a:lnTo>
                  <a:lnTo>
                    <a:pt x="1525834" y="1910390"/>
                  </a:lnTo>
                  <a:cubicBezTo>
                    <a:pt x="1539779" y="1914181"/>
                    <a:pt x="1554378" y="1916170"/>
                    <a:pt x="1569352" y="1916170"/>
                  </a:cubicBezTo>
                  <a:cubicBezTo>
                    <a:pt x="2493745" y="1916170"/>
                    <a:pt x="2493745" y="1916170"/>
                    <a:pt x="2493745" y="1916170"/>
                  </a:cubicBezTo>
                  <a:cubicBezTo>
                    <a:pt x="2551645" y="1916170"/>
                    <a:pt x="2607546" y="1884345"/>
                    <a:pt x="2635498" y="1832627"/>
                  </a:cubicBezTo>
                  <a:cubicBezTo>
                    <a:pt x="3098693" y="1034974"/>
                    <a:pt x="3098693" y="1034974"/>
                    <a:pt x="3098693" y="1034974"/>
                  </a:cubicBezTo>
                  <a:cubicBezTo>
                    <a:pt x="3128641" y="985246"/>
                    <a:pt x="3128641" y="921593"/>
                    <a:pt x="3098693" y="871863"/>
                  </a:cubicBezTo>
                  <a:cubicBezTo>
                    <a:pt x="3040794" y="772157"/>
                    <a:pt x="2990132" y="684914"/>
                    <a:pt x="2945803" y="608576"/>
                  </a:cubicBezTo>
                  <a:lnTo>
                    <a:pt x="2923422" y="570035"/>
                  </a:lnTo>
                  <a:lnTo>
                    <a:pt x="3027104" y="570035"/>
                  </a:lnTo>
                  <a:cubicBezTo>
                    <a:pt x="3349535" y="570035"/>
                    <a:pt x="3865424" y="570035"/>
                    <a:pt x="4690846" y="570035"/>
                  </a:cubicBezTo>
                  <a:cubicBezTo>
                    <a:pt x="4828714" y="570035"/>
                    <a:pt x="4961827" y="645819"/>
                    <a:pt x="5028384" y="768968"/>
                  </a:cubicBezTo>
                  <a:cubicBezTo>
                    <a:pt x="5028384" y="768968"/>
                    <a:pt x="5028384" y="768968"/>
                    <a:pt x="6131323" y="2668304"/>
                  </a:cubicBezTo>
                  <a:cubicBezTo>
                    <a:pt x="6202634" y="2786717"/>
                    <a:pt x="6202634" y="2938285"/>
                    <a:pt x="6131323" y="3056698"/>
                  </a:cubicBezTo>
                  <a:cubicBezTo>
                    <a:pt x="6131323" y="3056698"/>
                    <a:pt x="6131323" y="3056698"/>
                    <a:pt x="5028384" y="4956035"/>
                  </a:cubicBezTo>
                  <a:cubicBezTo>
                    <a:pt x="4961827" y="5079184"/>
                    <a:pt x="4828714" y="5154967"/>
                    <a:pt x="4690846" y="5154967"/>
                  </a:cubicBezTo>
                  <a:cubicBezTo>
                    <a:pt x="4690846" y="5154967"/>
                    <a:pt x="4690846" y="5154967"/>
                    <a:pt x="2489721" y="5154967"/>
                  </a:cubicBezTo>
                  <a:cubicBezTo>
                    <a:pt x="2347099" y="5154967"/>
                    <a:pt x="2218739" y="5079184"/>
                    <a:pt x="2147429" y="4956035"/>
                  </a:cubicBezTo>
                  <a:cubicBezTo>
                    <a:pt x="2147429" y="4956035"/>
                    <a:pt x="2147429" y="4956035"/>
                    <a:pt x="1049243" y="3056698"/>
                  </a:cubicBezTo>
                  <a:cubicBezTo>
                    <a:pt x="977932" y="2938285"/>
                    <a:pt x="977932" y="2786717"/>
                    <a:pt x="1049243" y="2668304"/>
                  </a:cubicBezTo>
                  <a:cubicBezTo>
                    <a:pt x="1049243" y="2668304"/>
                    <a:pt x="1049243" y="2668304"/>
                    <a:pt x="1457007" y="1963067"/>
                  </a:cubicBezTo>
                  <a:lnTo>
                    <a:pt x="1491373" y="1903634"/>
                  </a:lnTo>
                  <a:lnTo>
                    <a:pt x="1490164" y="1903127"/>
                  </a:lnTo>
                  <a:cubicBezTo>
                    <a:pt x="1465456" y="1888705"/>
                    <a:pt x="1444493" y="1867820"/>
                    <a:pt x="1429519" y="1841960"/>
                  </a:cubicBezTo>
                  <a:cubicBezTo>
                    <a:pt x="1429519" y="1841960"/>
                    <a:pt x="1429519" y="1841960"/>
                    <a:pt x="968320" y="1044307"/>
                  </a:cubicBezTo>
                  <a:cubicBezTo>
                    <a:pt x="938371" y="994579"/>
                    <a:pt x="938371" y="930926"/>
                    <a:pt x="968320" y="881196"/>
                  </a:cubicBezTo>
                  <a:cubicBezTo>
                    <a:pt x="968320" y="881196"/>
                    <a:pt x="968320" y="881196"/>
                    <a:pt x="1429519" y="83546"/>
                  </a:cubicBezTo>
                  <a:cubicBezTo>
                    <a:pt x="1459466" y="31828"/>
                    <a:pt x="1513373" y="0"/>
                    <a:pt x="1573268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028" name="Picture 4" descr="Gruppe Silhoutte PNG Download Bild - PNG All">
              <a:extLst>
                <a:ext uri="{FF2B5EF4-FFF2-40B4-BE49-F238E27FC236}">
                  <a16:creationId xmlns:a16="http://schemas.microsoft.com/office/drawing/2014/main" id="{2766FD97-1DB9-7A98-A94B-8C7C6575B8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782072" y="2119984"/>
              <a:ext cx="3217333" cy="3217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b1">
            <a:extLst>
              <a:ext uri="{FF2B5EF4-FFF2-40B4-BE49-F238E27FC236}">
                <a16:creationId xmlns:a16="http://schemas.microsoft.com/office/drawing/2014/main" id="{F7FBAE53-1F4C-865E-E41A-487CCE34F8EF}"/>
              </a:ext>
            </a:extLst>
          </p:cNvPr>
          <p:cNvSpPr/>
          <p:nvPr/>
        </p:nvSpPr>
        <p:spPr>
          <a:xfrm>
            <a:off x="-9778687" y="1934461"/>
            <a:ext cx="4616608" cy="613937"/>
          </a:xfrm>
          <a:prstGeom prst="roundRect">
            <a:avLst/>
          </a:prstGeom>
          <a:ln>
            <a:solidFill>
              <a:srgbClr val="FFFC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Hammersmith One" panose="02010703030501060504" pitchFamily="2" charset="0"/>
              </a:rPr>
              <a:t>Findet Jedes Jahr in Köln statt</a:t>
            </a:r>
          </a:p>
        </p:txBody>
      </p:sp>
      <p:sp>
        <p:nvSpPr>
          <p:cNvPr id="20" name="tb2">
            <a:extLst>
              <a:ext uri="{FF2B5EF4-FFF2-40B4-BE49-F238E27FC236}">
                <a16:creationId xmlns:a16="http://schemas.microsoft.com/office/drawing/2014/main" id="{3E30DCFC-803B-20F8-278C-25212061D039}"/>
              </a:ext>
            </a:extLst>
          </p:cNvPr>
          <p:cNvSpPr/>
          <p:nvPr/>
        </p:nvSpPr>
        <p:spPr>
          <a:xfrm>
            <a:off x="-8480033" y="2765585"/>
            <a:ext cx="4616608" cy="614955"/>
          </a:xfrm>
          <a:prstGeom prst="roundRect">
            <a:avLst/>
          </a:prstGeom>
          <a:ln>
            <a:solidFill>
              <a:srgbClr val="FFFC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dirty="0">
                <a:latin typeface="Hammersmith One" panose="02010703030501060504" pitchFamily="2" charset="0"/>
              </a:rPr>
              <a:t>Ist dafür da, die neuen SV-Schüler*innen miteinander zu verbinden</a:t>
            </a:r>
          </a:p>
        </p:txBody>
      </p:sp>
      <p:sp>
        <p:nvSpPr>
          <p:cNvPr id="21" name="tb3">
            <a:extLst>
              <a:ext uri="{FF2B5EF4-FFF2-40B4-BE49-F238E27FC236}">
                <a16:creationId xmlns:a16="http://schemas.microsoft.com/office/drawing/2014/main" id="{18253AFE-2D46-0D70-1960-5C4FCECE02F7}"/>
              </a:ext>
            </a:extLst>
          </p:cNvPr>
          <p:cNvSpPr/>
          <p:nvPr/>
        </p:nvSpPr>
        <p:spPr>
          <a:xfrm>
            <a:off x="-7470383" y="3597727"/>
            <a:ext cx="4616608" cy="614955"/>
          </a:xfrm>
          <a:prstGeom prst="roundRect">
            <a:avLst/>
          </a:prstGeom>
          <a:ln>
            <a:solidFill>
              <a:srgbClr val="FFFC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dirty="0">
                <a:latin typeface="Hammersmith One" panose="02010703030501060504" pitchFamily="2" charset="0"/>
              </a:rPr>
              <a:t>Ist dafür da die Pflichten und Projekte der SV zu lehren</a:t>
            </a:r>
          </a:p>
        </p:txBody>
      </p:sp>
      <p:sp>
        <p:nvSpPr>
          <p:cNvPr id="22" name="tb4">
            <a:extLst>
              <a:ext uri="{FF2B5EF4-FFF2-40B4-BE49-F238E27FC236}">
                <a16:creationId xmlns:a16="http://schemas.microsoft.com/office/drawing/2014/main" id="{C743AE62-D956-6D6F-2023-F5FE9E2CAC6B}"/>
              </a:ext>
            </a:extLst>
          </p:cNvPr>
          <p:cNvSpPr/>
          <p:nvPr/>
        </p:nvSpPr>
        <p:spPr>
          <a:xfrm>
            <a:off x="-6417271" y="4492980"/>
            <a:ext cx="4616608" cy="614955"/>
          </a:xfrm>
          <a:prstGeom prst="roundRect">
            <a:avLst/>
          </a:prstGeom>
          <a:ln>
            <a:solidFill>
              <a:srgbClr val="FFFC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dirty="0">
                <a:latin typeface="Hammersmith One" panose="02010703030501060504" pitchFamily="2" charset="0"/>
              </a:rPr>
              <a:t>Ist dafür da neue Ideen zu erlangen und zu „Brainstormen“</a:t>
            </a:r>
          </a:p>
        </p:txBody>
      </p:sp>
      <p:sp>
        <p:nvSpPr>
          <p:cNvPr id="23" name="tb5">
            <a:extLst>
              <a:ext uri="{FF2B5EF4-FFF2-40B4-BE49-F238E27FC236}">
                <a16:creationId xmlns:a16="http://schemas.microsoft.com/office/drawing/2014/main" id="{10C02E89-8015-7E3F-F9CA-D2CA4BF16FEF}"/>
              </a:ext>
            </a:extLst>
          </p:cNvPr>
          <p:cNvSpPr/>
          <p:nvPr/>
        </p:nvSpPr>
        <p:spPr>
          <a:xfrm>
            <a:off x="-5617171" y="5388233"/>
            <a:ext cx="4616608" cy="614955"/>
          </a:xfrm>
          <a:prstGeom prst="roundRect">
            <a:avLst/>
          </a:prstGeom>
          <a:ln>
            <a:solidFill>
              <a:srgbClr val="FFFC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dirty="0">
                <a:latin typeface="Hammersmith One" panose="02010703030501060504" pitchFamily="2" charset="0"/>
              </a:rPr>
              <a:t>Ist dafür da neue Strategien für bessere Sozialisierung zu entwickeln</a:t>
            </a:r>
          </a:p>
        </p:txBody>
      </p:sp>
      <p:sp>
        <p:nvSpPr>
          <p:cNvPr id="24" name="The student council seminar">
            <a:extLst>
              <a:ext uri="{FF2B5EF4-FFF2-40B4-BE49-F238E27FC236}">
                <a16:creationId xmlns:a16="http://schemas.microsoft.com/office/drawing/2014/main" id="{3FD53FD6-3455-7B57-94B3-89401C4E25CF}"/>
              </a:ext>
            </a:extLst>
          </p:cNvPr>
          <p:cNvSpPr txBox="1">
            <a:spLocks/>
          </p:cNvSpPr>
          <p:nvPr/>
        </p:nvSpPr>
        <p:spPr>
          <a:xfrm>
            <a:off x="492046" y="-1650336"/>
            <a:ext cx="5000704" cy="1268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16580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80" kern="1200" spc="-115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/>
                </a:solidFill>
                <a:latin typeface="Hammersmith One" panose="02010703030501060504" pitchFamily="2" charset="0"/>
              </a:rPr>
              <a:t>Das SV-Seminar</a:t>
            </a:r>
          </a:p>
        </p:txBody>
      </p:sp>
      <p:pic>
        <p:nvPicPr>
          <p:cNvPr id="25" name="IMG_4415.jpeg" descr="IMG_4415.jpeg">
            <a:extLst>
              <a:ext uri="{FF2B5EF4-FFF2-40B4-BE49-F238E27FC236}">
                <a16:creationId xmlns:a16="http://schemas.microsoft.com/office/drawing/2014/main" id="{0633CF82-9880-66D2-34CF-F6B1332250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67" t="1190" r="12867" b="1303"/>
          <a:stretch/>
        </p:blipFill>
        <p:spPr>
          <a:xfrm>
            <a:off x="12858750" y="698501"/>
            <a:ext cx="5458437" cy="545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5180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g">
            <a:extLst>
              <a:ext uri="{FF2B5EF4-FFF2-40B4-BE49-F238E27FC236}">
                <a16:creationId xmlns:a16="http://schemas.microsoft.com/office/drawing/2014/main" id="{8388B62C-C63E-F3DC-95C4-9689A9E26E25}"/>
              </a:ext>
            </a:extLst>
          </p:cNvPr>
          <p:cNvSpPr/>
          <p:nvPr/>
        </p:nvSpPr>
        <p:spPr>
          <a:xfrm>
            <a:off x="-3895" y="0"/>
            <a:ext cx="12188110" cy="6858000"/>
          </a:xfrm>
          <a:prstGeom prst="rect">
            <a:avLst/>
          </a:prstGeom>
          <a:solidFill>
            <a:srgbClr val="5586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4" name="IMG_4415.jpeg" descr="IMG_4415.jpeg"/>
          <p:cNvPicPr>
            <a:picLocks noGrp="1" noChangeAspect="1"/>
          </p:cNvPicPr>
          <p:nvPr>
            <p:ph type="pic" idx="22"/>
          </p:nvPr>
        </p:nvPicPr>
        <p:blipFill rotWithShape="1">
          <a:blip r:embed="rId2"/>
          <a:srcRect l="12867" t="1190" r="12867" b="1303"/>
          <a:stretch/>
        </p:blipFill>
        <p:spPr>
          <a:xfrm>
            <a:off x="6096000" y="698501"/>
            <a:ext cx="5458437" cy="545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5" name="The student council seminar"/>
          <p:cNvSpPr txBox="1">
            <a:spLocks noGrp="1"/>
          </p:cNvSpPr>
          <p:nvPr>
            <p:ph type="title"/>
          </p:nvPr>
        </p:nvSpPr>
        <p:spPr>
          <a:xfrm>
            <a:off x="492046" y="521364"/>
            <a:ext cx="5000704" cy="126845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658070">
              <a:defRPr sz="5780" spc="-115"/>
            </a:lvl1pPr>
          </a:lstStyle>
          <a:p>
            <a:r>
              <a:rPr lang="de-DE" dirty="0">
                <a:solidFill>
                  <a:schemeClr val="bg1"/>
                </a:solidFill>
                <a:latin typeface="Hammersmith One" panose="02010703030501060504" pitchFamily="2" charset="0"/>
              </a:rPr>
              <a:t>Das SV-Seminar</a:t>
            </a:r>
          </a:p>
        </p:txBody>
      </p:sp>
      <p:sp>
        <p:nvSpPr>
          <p:cNvPr id="17" name="title f4">
            <a:extLst>
              <a:ext uri="{FF2B5EF4-FFF2-40B4-BE49-F238E27FC236}">
                <a16:creationId xmlns:a16="http://schemas.microsoft.com/office/drawing/2014/main" id="{31908A15-ED8C-B626-8915-EFAE6C0FD5F5}"/>
              </a:ext>
            </a:extLst>
          </p:cNvPr>
          <p:cNvSpPr txBox="1">
            <a:spLocks/>
          </p:cNvSpPr>
          <p:nvPr/>
        </p:nvSpPr>
        <p:spPr>
          <a:xfrm>
            <a:off x="496823" y="7872596"/>
            <a:ext cx="5889462" cy="1461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latin typeface="Hammersmith One" panose="02010703030501060504" pitchFamily="2" charset="0"/>
              </a:rPr>
              <a:t>School assemblies with the headmaster/teachers /parents</a:t>
            </a:r>
            <a:endParaRPr lang="en-US" sz="4000" b="1" dirty="0">
              <a:latin typeface="Hammersmith One" panose="02010703030501060504" pitchFamily="2" charset="0"/>
            </a:endParaRPr>
          </a:p>
        </p:txBody>
      </p:sp>
      <p:sp>
        <p:nvSpPr>
          <p:cNvPr id="18" name="tb f4">
            <a:extLst>
              <a:ext uri="{FF2B5EF4-FFF2-40B4-BE49-F238E27FC236}">
                <a16:creationId xmlns:a16="http://schemas.microsoft.com/office/drawing/2014/main" id="{E496C99D-5BA0-33D4-0B79-179B41307063}"/>
              </a:ext>
            </a:extLst>
          </p:cNvPr>
          <p:cNvSpPr txBox="1">
            <a:spLocks/>
          </p:cNvSpPr>
          <p:nvPr/>
        </p:nvSpPr>
        <p:spPr>
          <a:xfrm>
            <a:off x="496823" y="9412850"/>
            <a:ext cx="5889463" cy="4374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050"/>
              </a:spcBef>
              <a:buFont typeface="Arial" panose="020B0604020202020204" pitchFamily="34" charset="0"/>
              <a:buNone/>
              <a:defRPr sz="4416"/>
            </a:pPr>
            <a:r>
              <a:rPr lang="en-US" sz="1800">
                <a:latin typeface="Hammersmith One" panose="02010703030501060504" pitchFamily="2" charset="0"/>
              </a:rPr>
              <a:t>The school conference takes place </a:t>
            </a:r>
            <a:r>
              <a:rPr lang="en-US" sz="1800" u="sng">
                <a:latin typeface="Hammersmith One" panose="02010703030501060504" pitchFamily="2" charset="0"/>
              </a:rPr>
              <a:t>twice a school year</a:t>
            </a:r>
            <a:r>
              <a:rPr lang="en-US" sz="1800">
                <a:latin typeface="Hammersmith One" panose="02010703030501060504" pitchFamily="2" charset="0"/>
              </a:rPr>
              <a:t>:</a:t>
            </a:r>
          </a:p>
          <a:p>
            <a:pPr>
              <a:lnSpc>
                <a:spcPct val="100000"/>
              </a:lnSpc>
              <a:spcBef>
                <a:spcPts val="2050"/>
              </a:spcBef>
              <a:defRPr sz="4416"/>
            </a:pPr>
            <a:r>
              <a:rPr lang="en-US" sz="1800">
                <a:latin typeface="Hammersmith One" panose="02010703030501060504" pitchFamily="2" charset="0"/>
              </a:rPr>
              <a:t>To ensure </a:t>
            </a:r>
            <a:r>
              <a:rPr lang="en-US" sz="1800" b="1">
                <a:latin typeface="Hammersmith One" panose="02010703030501060504" pitchFamily="2" charset="0"/>
              </a:rPr>
              <a:t>democracy</a:t>
            </a:r>
            <a:r>
              <a:rPr lang="en-US" sz="1800">
                <a:latin typeface="Hammersmith One" panose="02010703030501060504" pitchFamily="2" charset="0"/>
              </a:rPr>
              <a:t> in our school:</a:t>
            </a:r>
          </a:p>
          <a:p>
            <a:pPr lvl="1">
              <a:lnSpc>
                <a:spcPct val="100000"/>
              </a:lnSpc>
              <a:spcBef>
                <a:spcPts val="2050"/>
              </a:spcBef>
              <a:defRPr sz="4416"/>
            </a:pPr>
            <a:r>
              <a:rPr lang="en-US" sz="1400">
                <a:latin typeface="Hammersmith One" panose="02010703030501060504" pitchFamily="2" charset="0"/>
              </a:rPr>
              <a:t>6 students, some parents, 6 teachers and the headmaster meet. </a:t>
            </a:r>
          </a:p>
          <a:p>
            <a:pPr lvl="1">
              <a:lnSpc>
                <a:spcPct val="100000"/>
              </a:lnSpc>
              <a:spcBef>
                <a:spcPts val="2050"/>
              </a:spcBef>
              <a:defRPr sz="4416"/>
            </a:pPr>
            <a:r>
              <a:rPr lang="en-US" sz="1400">
                <a:latin typeface="Hammersmith One" panose="02010703030501060504" pitchFamily="2" charset="0"/>
              </a:rPr>
              <a:t>They have productive discussions about school life, make important decisions and ensure that everyone is informed.</a:t>
            </a:r>
          </a:p>
          <a:p>
            <a:pPr lvl="1">
              <a:lnSpc>
                <a:spcPct val="100000"/>
              </a:lnSpc>
              <a:spcBef>
                <a:spcPts val="2050"/>
              </a:spcBef>
              <a:defRPr sz="4416"/>
            </a:pPr>
            <a:r>
              <a:rPr lang="en-US" sz="1400">
                <a:latin typeface="Hammersmith One" panose="02010703030501060504" pitchFamily="2" charset="0"/>
              </a:rPr>
              <a:t>The students' opinion always comes first for the student council, and they represent the students by voting during every important decision.</a:t>
            </a:r>
            <a:endParaRPr lang="en-US" sz="1400" dirty="0">
              <a:latin typeface="Hammersmith One" panose="02010703030501060504" pitchFamily="2" charset="0"/>
            </a:endParaRPr>
          </a:p>
        </p:txBody>
      </p:sp>
      <p:sp>
        <p:nvSpPr>
          <p:cNvPr id="8" name="tb1">
            <a:extLst>
              <a:ext uri="{FF2B5EF4-FFF2-40B4-BE49-F238E27FC236}">
                <a16:creationId xmlns:a16="http://schemas.microsoft.com/office/drawing/2014/main" id="{E8574D37-FAE7-52F6-8A6F-03C25A0757AE}"/>
              </a:ext>
            </a:extLst>
          </p:cNvPr>
          <p:cNvSpPr/>
          <p:nvPr/>
        </p:nvSpPr>
        <p:spPr>
          <a:xfrm>
            <a:off x="492046" y="2226423"/>
            <a:ext cx="4616608" cy="613937"/>
          </a:xfrm>
          <a:prstGeom prst="roundRect">
            <a:avLst/>
          </a:prstGeom>
          <a:ln>
            <a:solidFill>
              <a:srgbClr val="FFFC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Hammersmith One" panose="02010703030501060504" pitchFamily="2" charset="0"/>
              </a:rPr>
              <a:t>Findet Jedes Jahr in Köln statt</a:t>
            </a:r>
          </a:p>
        </p:txBody>
      </p:sp>
      <p:sp>
        <p:nvSpPr>
          <p:cNvPr id="9" name="tb2">
            <a:extLst>
              <a:ext uri="{FF2B5EF4-FFF2-40B4-BE49-F238E27FC236}">
                <a16:creationId xmlns:a16="http://schemas.microsoft.com/office/drawing/2014/main" id="{476B66E9-3947-7332-EF9E-84E352CFCD50}"/>
              </a:ext>
            </a:extLst>
          </p:cNvPr>
          <p:cNvSpPr/>
          <p:nvPr/>
        </p:nvSpPr>
        <p:spPr>
          <a:xfrm>
            <a:off x="492046" y="2995455"/>
            <a:ext cx="4616608" cy="614955"/>
          </a:xfrm>
          <a:prstGeom prst="roundRect">
            <a:avLst/>
          </a:prstGeom>
          <a:ln>
            <a:solidFill>
              <a:srgbClr val="FFFC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dirty="0">
                <a:latin typeface="Hammersmith One" panose="02010703030501060504" pitchFamily="2" charset="0"/>
              </a:rPr>
              <a:t>Ist dafür da, die neuen SV-Schüler*innen miteinander zu verbinden</a:t>
            </a:r>
          </a:p>
        </p:txBody>
      </p:sp>
      <p:sp>
        <p:nvSpPr>
          <p:cNvPr id="10" name="tb3">
            <a:extLst>
              <a:ext uri="{FF2B5EF4-FFF2-40B4-BE49-F238E27FC236}">
                <a16:creationId xmlns:a16="http://schemas.microsoft.com/office/drawing/2014/main" id="{4852E8F5-82BB-08A5-0BA8-FFB661979C5F}"/>
              </a:ext>
            </a:extLst>
          </p:cNvPr>
          <p:cNvSpPr/>
          <p:nvPr/>
        </p:nvSpPr>
        <p:spPr>
          <a:xfrm>
            <a:off x="492046" y="3810607"/>
            <a:ext cx="4616608" cy="614955"/>
          </a:xfrm>
          <a:prstGeom prst="roundRect">
            <a:avLst/>
          </a:prstGeom>
          <a:ln>
            <a:solidFill>
              <a:srgbClr val="FFFC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dirty="0">
                <a:latin typeface="Hammersmith One" panose="02010703030501060504" pitchFamily="2" charset="0"/>
              </a:rPr>
              <a:t>Ist dafür da die Pflichten und Projekte der SV zu lehren</a:t>
            </a:r>
          </a:p>
        </p:txBody>
      </p:sp>
      <p:sp>
        <p:nvSpPr>
          <p:cNvPr id="11" name="tb4">
            <a:extLst>
              <a:ext uri="{FF2B5EF4-FFF2-40B4-BE49-F238E27FC236}">
                <a16:creationId xmlns:a16="http://schemas.microsoft.com/office/drawing/2014/main" id="{9982271F-1BEA-858A-29D8-6D4496584ADC}"/>
              </a:ext>
            </a:extLst>
          </p:cNvPr>
          <p:cNvSpPr/>
          <p:nvPr/>
        </p:nvSpPr>
        <p:spPr>
          <a:xfrm>
            <a:off x="492046" y="4599420"/>
            <a:ext cx="4616608" cy="614955"/>
          </a:xfrm>
          <a:prstGeom prst="roundRect">
            <a:avLst/>
          </a:prstGeom>
          <a:ln>
            <a:solidFill>
              <a:srgbClr val="FFFC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dirty="0">
                <a:latin typeface="Hammersmith One" panose="02010703030501060504" pitchFamily="2" charset="0"/>
              </a:rPr>
              <a:t>Ist dafür da neue Ideen zu erlangen und zu „Brainstormen“</a:t>
            </a:r>
          </a:p>
        </p:txBody>
      </p:sp>
      <p:sp>
        <p:nvSpPr>
          <p:cNvPr id="12" name="tb5">
            <a:extLst>
              <a:ext uri="{FF2B5EF4-FFF2-40B4-BE49-F238E27FC236}">
                <a16:creationId xmlns:a16="http://schemas.microsoft.com/office/drawing/2014/main" id="{2BF1EF91-A727-0438-0F1E-41552ED35A13}"/>
              </a:ext>
            </a:extLst>
          </p:cNvPr>
          <p:cNvSpPr/>
          <p:nvPr/>
        </p:nvSpPr>
        <p:spPr>
          <a:xfrm>
            <a:off x="492046" y="5388233"/>
            <a:ext cx="4616608" cy="614955"/>
          </a:xfrm>
          <a:prstGeom prst="roundRect">
            <a:avLst/>
          </a:prstGeom>
          <a:ln>
            <a:solidFill>
              <a:srgbClr val="FFFC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dirty="0">
                <a:latin typeface="Hammersmith One" panose="02010703030501060504" pitchFamily="2" charset="0"/>
              </a:rPr>
              <a:t>Ist dafür da neue Strategien für bessere Sozialisierung zu entwickeln</a:t>
            </a:r>
          </a:p>
        </p:txBody>
      </p:sp>
      <p:sp>
        <p:nvSpPr>
          <p:cNvPr id="2" name="!!title f11">
            <a:extLst>
              <a:ext uri="{FF2B5EF4-FFF2-40B4-BE49-F238E27FC236}">
                <a16:creationId xmlns:a16="http://schemas.microsoft.com/office/drawing/2014/main" id="{4CB2C976-FC04-580D-358E-0ABFD6234FE5}"/>
              </a:ext>
            </a:extLst>
          </p:cNvPr>
          <p:cNvSpPr txBox="1">
            <a:spLocks/>
          </p:cNvSpPr>
          <p:nvPr/>
        </p:nvSpPr>
        <p:spPr>
          <a:xfrm>
            <a:off x="1191965" y="-4264785"/>
            <a:ext cx="9801854" cy="27903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b="1" dirty="0">
                <a:solidFill>
                  <a:srgbClr val="FFFFFF"/>
                </a:solidFill>
                <a:latin typeface="Hammersmith One" panose="02010703030501060504" pitchFamily="2" charset="0"/>
              </a:rPr>
              <a:t>Internationaler Austausch 2023</a:t>
            </a:r>
            <a:br>
              <a:rPr lang="de-DE" sz="4800" b="1" dirty="0">
                <a:solidFill>
                  <a:srgbClr val="FFFFFF"/>
                </a:solidFill>
                <a:latin typeface="Hammersmith One" panose="02010703030501060504" pitchFamily="2" charset="0"/>
              </a:rPr>
            </a:br>
            <a:r>
              <a:rPr lang="de-DE" sz="4800" b="1" dirty="0">
                <a:solidFill>
                  <a:srgbClr val="FFFFFF"/>
                </a:solidFill>
                <a:latin typeface="Hammersmith One" panose="02010703030501060504" pitchFamily="2" charset="0"/>
              </a:rPr>
              <a:t> </a:t>
            </a:r>
          </a:p>
        </p:txBody>
      </p:sp>
      <p:sp>
        <p:nvSpPr>
          <p:cNvPr id="3" name="!!tb f11">
            <a:extLst>
              <a:ext uri="{FF2B5EF4-FFF2-40B4-BE49-F238E27FC236}">
                <a16:creationId xmlns:a16="http://schemas.microsoft.com/office/drawing/2014/main" id="{5D6159BB-7D3C-0F87-824B-838145A78208}"/>
              </a:ext>
            </a:extLst>
          </p:cNvPr>
          <p:cNvSpPr txBox="1">
            <a:spLocks/>
          </p:cNvSpPr>
          <p:nvPr/>
        </p:nvSpPr>
        <p:spPr>
          <a:xfrm>
            <a:off x="1191966" y="-1307116"/>
            <a:ext cx="9801854" cy="26142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800" dirty="0">
                <a:solidFill>
                  <a:srgbClr val="FFFFFF"/>
                </a:solidFill>
                <a:latin typeface="Hammersmith One" panose="02010703030501060504" pitchFamily="2" charset="0"/>
              </a:rPr>
              <a:t>Wir sind nach Griechenlang gereist um neue Ideen zu finden, um unsere Schule im generellen als auch im demokratischen Aspekt zu verbessern: Austausch mit einer Schule in </a:t>
            </a:r>
            <a:r>
              <a:rPr lang="de-DE" sz="1800" dirty="0" err="1">
                <a:solidFill>
                  <a:srgbClr val="FFFFFF"/>
                </a:solidFill>
                <a:latin typeface="Hammersmith One" panose="02010703030501060504" pitchFamily="2" charset="0"/>
              </a:rPr>
              <a:t>Trikala</a:t>
            </a:r>
            <a:r>
              <a:rPr lang="de-DE" sz="1800" dirty="0">
                <a:solidFill>
                  <a:srgbClr val="FFFFFF"/>
                </a:solidFill>
                <a:latin typeface="Hammersmith One" panose="02010703030501060504" pitchFamily="2" charset="0"/>
              </a:rPr>
              <a:t>, im zentralen Griechenland</a:t>
            </a:r>
          </a:p>
        </p:txBody>
      </p:sp>
      <p:pic>
        <p:nvPicPr>
          <p:cNvPr id="4" name="pic4 f11">
            <a:extLst>
              <a:ext uri="{FF2B5EF4-FFF2-40B4-BE49-F238E27FC236}">
                <a16:creationId xmlns:a16="http://schemas.microsoft.com/office/drawing/2014/main" id="{2B595852-B1BB-EC92-A32C-AC99FD3DD5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r="3" b="3"/>
          <a:stretch/>
        </p:blipFill>
        <p:spPr>
          <a:xfrm>
            <a:off x="12195900" y="-3320469"/>
            <a:ext cx="5897066" cy="3320469"/>
          </a:xfrm>
          <a:prstGeom prst="rect">
            <a:avLst/>
          </a:prstGeom>
        </p:spPr>
      </p:pic>
      <p:pic>
        <p:nvPicPr>
          <p:cNvPr id="5" name="pic3 f11">
            <a:extLst>
              <a:ext uri="{FF2B5EF4-FFF2-40B4-BE49-F238E27FC236}">
                <a16:creationId xmlns:a16="http://schemas.microsoft.com/office/drawing/2014/main" id="{411A8018-E6B8-B937-14C1-5FBBCAA1B1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r="12336" b="1"/>
          <a:stretch/>
        </p:blipFill>
        <p:spPr>
          <a:xfrm>
            <a:off x="-5900961" y="-3320469"/>
            <a:ext cx="5897066" cy="3320469"/>
          </a:xfrm>
          <a:prstGeom prst="rect">
            <a:avLst/>
          </a:prstGeom>
        </p:spPr>
      </p:pic>
      <p:pic>
        <p:nvPicPr>
          <p:cNvPr id="6" name="pic2 f11">
            <a:extLst>
              <a:ext uri="{FF2B5EF4-FFF2-40B4-BE49-F238E27FC236}">
                <a16:creationId xmlns:a16="http://schemas.microsoft.com/office/drawing/2014/main" id="{C1546838-BE88-320E-AF4F-E10EBD25E8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7" r="1485" b="-2"/>
          <a:stretch/>
        </p:blipFill>
        <p:spPr>
          <a:xfrm>
            <a:off x="12188110" y="6858000"/>
            <a:ext cx="5904856" cy="3324865"/>
          </a:xfrm>
          <a:prstGeom prst="rect">
            <a:avLst/>
          </a:prstGeom>
        </p:spPr>
      </p:pic>
      <p:pic>
        <p:nvPicPr>
          <p:cNvPr id="7" name="pic1 f11">
            <a:extLst>
              <a:ext uri="{FF2B5EF4-FFF2-40B4-BE49-F238E27FC236}">
                <a16:creationId xmlns:a16="http://schemas.microsoft.com/office/drawing/2014/main" id="{4B9DC704-DBD0-C78F-ACCD-55F9A5D038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" r="12913" b="1"/>
          <a:stretch/>
        </p:blipFill>
        <p:spPr>
          <a:xfrm>
            <a:off x="-5904856" y="6858000"/>
            <a:ext cx="5904856" cy="3324865"/>
          </a:xfrm>
          <a:prstGeom prst="rect">
            <a:avLst/>
          </a:prstGeom>
        </p:spPr>
      </p:pic>
      <p:grpSp>
        <p:nvGrpSpPr>
          <p:cNvPr id="14" name="pic f4">
            <a:extLst>
              <a:ext uri="{FF2B5EF4-FFF2-40B4-BE49-F238E27FC236}">
                <a16:creationId xmlns:a16="http://schemas.microsoft.com/office/drawing/2014/main" id="{33C00A82-3DCC-D82B-7401-808A036650A4}"/>
              </a:ext>
            </a:extLst>
          </p:cNvPr>
          <p:cNvGrpSpPr/>
          <p:nvPr/>
        </p:nvGrpSpPr>
        <p:grpSpPr>
          <a:xfrm>
            <a:off x="5860382" y="7900016"/>
            <a:ext cx="6184806" cy="5154967"/>
            <a:chOff x="5758782" y="851517"/>
            <a:chExt cx="6184806" cy="5154967"/>
          </a:xfrm>
        </p:grpSpPr>
        <p:sp>
          <p:nvSpPr>
            <p:cNvPr id="15" name="Freeform: Shape 1039">
              <a:extLst>
                <a:ext uri="{FF2B5EF4-FFF2-40B4-BE49-F238E27FC236}">
                  <a16:creationId xmlns:a16="http://schemas.microsoft.com/office/drawing/2014/main" id="{4A97031F-63C7-4489-D3E1-2C45AF087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8782" y="851517"/>
              <a:ext cx="6184806" cy="5154967"/>
            </a:xfrm>
            <a:custGeom>
              <a:avLst/>
              <a:gdLst>
                <a:gd name="connsiteX0" fmla="*/ 363179 w 6184806"/>
                <a:gd name="connsiteY0" fmla="*/ 3125191 h 5154967"/>
                <a:gd name="connsiteX1" fmla="*/ 898270 w 6184806"/>
                <a:gd name="connsiteY1" fmla="*/ 3125191 h 5154967"/>
                <a:gd name="connsiteX2" fmla="*/ 980326 w 6184806"/>
                <a:gd name="connsiteY2" fmla="*/ 3173551 h 5154967"/>
                <a:gd name="connsiteX3" fmla="*/ 1248448 w 6184806"/>
                <a:gd name="connsiteY3" fmla="*/ 3635277 h 5154967"/>
                <a:gd name="connsiteX4" fmla="*/ 1248448 w 6184806"/>
                <a:gd name="connsiteY4" fmla="*/ 3729695 h 5154967"/>
                <a:gd name="connsiteX5" fmla="*/ 980326 w 6184806"/>
                <a:gd name="connsiteY5" fmla="*/ 4191421 h 5154967"/>
                <a:gd name="connsiteX6" fmla="*/ 898270 w 6184806"/>
                <a:gd name="connsiteY6" fmla="*/ 4239781 h 5154967"/>
                <a:gd name="connsiteX7" fmla="*/ 363179 w 6184806"/>
                <a:gd name="connsiteY7" fmla="*/ 4239781 h 5154967"/>
                <a:gd name="connsiteX8" fmla="*/ 279969 w 6184806"/>
                <a:gd name="connsiteY8" fmla="*/ 4191421 h 5154967"/>
                <a:gd name="connsiteX9" fmla="*/ 13002 w 6184806"/>
                <a:gd name="connsiteY9" fmla="*/ 3729695 h 5154967"/>
                <a:gd name="connsiteX10" fmla="*/ 13002 w 6184806"/>
                <a:gd name="connsiteY10" fmla="*/ 3635277 h 5154967"/>
                <a:gd name="connsiteX11" fmla="*/ 279969 w 6184806"/>
                <a:gd name="connsiteY11" fmla="*/ 3173551 h 5154967"/>
                <a:gd name="connsiteX12" fmla="*/ 363179 w 6184806"/>
                <a:gd name="connsiteY12" fmla="*/ 3125191 h 5154967"/>
                <a:gd name="connsiteX13" fmla="*/ 2489721 w 6184806"/>
                <a:gd name="connsiteY13" fmla="*/ 570035 h 5154967"/>
                <a:gd name="connsiteX14" fmla="*/ 2764862 w 6184806"/>
                <a:gd name="connsiteY14" fmla="*/ 570035 h 5154967"/>
                <a:gd name="connsiteX15" fmla="*/ 2796959 w 6184806"/>
                <a:gd name="connsiteY15" fmla="*/ 570035 h 5154967"/>
                <a:gd name="connsiteX16" fmla="*/ 2827587 w 6184806"/>
                <a:gd name="connsiteY16" fmla="*/ 622777 h 5154967"/>
                <a:gd name="connsiteX17" fmla="*/ 2977604 w 6184806"/>
                <a:gd name="connsiteY17" fmla="*/ 881117 h 5154967"/>
                <a:gd name="connsiteX18" fmla="*/ 2977604 w 6184806"/>
                <a:gd name="connsiteY18" fmla="*/ 1025720 h 5154967"/>
                <a:gd name="connsiteX19" fmla="*/ 2566968 w 6184806"/>
                <a:gd name="connsiteY19" fmla="*/ 1732863 h 5154967"/>
                <a:gd name="connsiteX20" fmla="*/ 2441299 w 6184806"/>
                <a:gd name="connsiteY20" fmla="*/ 1806927 h 5154967"/>
                <a:gd name="connsiteX21" fmla="*/ 1621798 w 6184806"/>
                <a:gd name="connsiteY21" fmla="*/ 1806927 h 5154967"/>
                <a:gd name="connsiteX22" fmla="*/ 1583218 w 6184806"/>
                <a:gd name="connsiteY22" fmla="*/ 1801802 h 5154967"/>
                <a:gd name="connsiteX23" fmla="*/ 1556683 w 6184806"/>
                <a:gd name="connsiteY23" fmla="*/ 1790677 h 5154967"/>
                <a:gd name="connsiteX24" fmla="*/ 1572899 w 6184806"/>
                <a:gd name="connsiteY24" fmla="*/ 1762631 h 5154967"/>
                <a:gd name="connsiteX25" fmla="*/ 2147429 w 6184806"/>
                <a:gd name="connsiteY25" fmla="*/ 768968 h 5154967"/>
                <a:gd name="connsiteX26" fmla="*/ 2489721 w 6184806"/>
                <a:gd name="connsiteY26" fmla="*/ 570035 h 5154967"/>
                <a:gd name="connsiteX27" fmla="*/ 1573268 w 6184806"/>
                <a:gd name="connsiteY27" fmla="*/ 0 h 5154967"/>
                <a:gd name="connsiteX28" fmla="*/ 2497662 w 6184806"/>
                <a:gd name="connsiteY28" fmla="*/ 0 h 5154967"/>
                <a:gd name="connsiteX29" fmla="*/ 2639415 w 6184806"/>
                <a:gd name="connsiteY29" fmla="*/ 83546 h 5154967"/>
                <a:gd name="connsiteX30" fmla="*/ 2887862 w 6184806"/>
                <a:gd name="connsiteY30" fmla="*/ 511387 h 5154967"/>
                <a:gd name="connsiteX31" fmla="*/ 2915928 w 6184806"/>
                <a:gd name="connsiteY31" fmla="*/ 559720 h 5154967"/>
                <a:gd name="connsiteX32" fmla="*/ 2893844 w 6184806"/>
                <a:gd name="connsiteY32" fmla="*/ 559720 h 5154967"/>
                <a:gd name="connsiteX33" fmla="*/ 2789466 w 6184806"/>
                <a:gd name="connsiteY33" fmla="*/ 559720 h 5154967"/>
                <a:gd name="connsiteX34" fmla="*/ 2744122 w 6184806"/>
                <a:gd name="connsiteY34" fmla="*/ 481634 h 5154967"/>
                <a:gd name="connsiteX35" fmla="*/ 2570885 w 6184806"/>
                <a:gd name="connsiteY35" fmla="*/ 183309 h 5154967"/>
                <a:gd name="connsiteX36" fmla="*/ 2445216 w 6184806"/>
                <a:gd name="connsiteY36" fmla="*/ 109244 h 5154967"/>
                <a:gd name="connsiteX37" fmla="*/ 1625714 w 6184806"/>
                <a:gd name="connsiteY37" fmla="*/ 109244 h 5154967"/>
                <a:gd name="connsiteX38" fmla="*/ 1498276 w 6184806"/>
                <a:gd name="connsiteY38" fmla="*/ 183309 h 5154967"/>
                <a:gd name="connsiteX39" fmla="*/ 1089410 w 6184806"/>
                <a:gd name="connsiteY39" fmla="*/ 890450 h 5154967"/>
                <a:gd name="connsiteX40" fmla="*/ 1089410 w 6184806"/>
                <a:gd name="connsiteY40" fmla="*/ 1035054 h 5154967"/>
                <a:gd name="connsiteX41" fmla="*/ 1498276 w 6184806"/>
                <a:gd name="connsiteY41" fmla="*/ 1742196 h 5154967"/>
                <a:gd name="connsiteX42" fmla="*/ 1552039 w 6184806"/>
                <a:gd name="connsiteY42" fmla="*/ 1796421 h 5154967"/>
                <a:gd name="connsiteX43" fmla="*/ 1558260 w 6184806"/>
                <a:gd name="connsiteY43" fmla="*/ 1799029 h 5154967"/>
                <a:gd name="connsiteX44" fmla="*/ 1524911 w 6184806"/>
                <a:gd name="connsiteY44" fmla="*/ 1856707 h 5154967"/>
                <a:gd name="connsiteX45" fmla="*/ 1500108 w 6184806"/>
                <a:gd name="connsiteY45" fmla="*/ 1899604 h 5154967"/>
                <a:gd name="connsiteX46" fmla="*/ 1525834 w 6184806"/>
                <a:gd name="connsiteY46" fmla="*/ 1910390 h 5154967"/>
                <a:gd name="connsiteX47" fmla="*/ 1569352 w 6184806"/>
                <a:gd name="connsiteY47" fmla="*/ 1916170 h 5154967"/>
                <a:gd name="connsiteX48" fmla="*/ 2493745 w 6184806"/>
                <a:gd name="connsiteY48" fmla="*/ 1916170 h 5154967"/>
                <a:gd name="connsiteX49" fmla="*/ 2635498 w 6184806"/>
                <a:gd name="connsiteY49" fmla="*/ 1832627 h 5154967"/>
                <a:gd name="connsiteX50" fmla="*/ 3098693 w 6184806"/>
                <a:gd name="connsiteY50" fmla="*/ 1034974 h 5154967"/>
                <a:gd name="connsiteX51" fmla="*/ 3098693 w 6184806"/>
                <a:gd name="connsiteY51" fmla="*/ 871863 h 5154967"/>
                <a:gd name="connsiteX52" fmla="*/ 2945803 w 6184806"/>
                <a:gd name="connsiteY52" fmla="*/ 608576 h 5154967"/>
                <a:gd name="connsiteX53" fmla="*/ 2923422 w 6184806"/>
                <a:gd name="connsiteY53" fmla="*/ 570035 h 5154967"/>
                <a:gd name="connsiteX54" fmla="*/ 3027104 w 6184806"/>
                <a:gd name="connsiteY54" fmla="*/ 570035 h 5154967"/>
                <a:gd name="connsiteX55" fmla="*/ 4690846 w 6184806"/>
                <a:gd name="connsiteY55" fmla="*/ 570035 h 5154967"/>
                <a:gd name="connsiteX56" fmla="*/ 5028384 w 6184806"/>
                <a:gd name="connsiteY56" fmla="*/ 768968 h 5154967"/>
                <a:gd name="connsiteX57" fmla="*/ 6131323 w 6184806"/>
                <a:gd name="connsiteY57" fmla="*/ 2668304 h 5154967"/>
                <a:gd name="connsiteX58" fmla="*/ 6131323 w 6184806"/>
                <a:gd name="connsiteY58" fmla="*/ 3056698 h 5154967"/>
                <a:gd name="connsiteX59" fmla="*/ 5028384 w 6184806"/>
                <a:gd name="connsiteY59" fmla="*/ 4956035 h 5154967"/>
                <a:gd name="connsiteX60" fmla="*/ 4690846 w 6184806"/>
                <a:gd name="connsiteY60" fmla="*/ 5154967 h 5154967"/>
                <a:gd name="connsiteX61" fmla="*/ 2489721 w 6184806"/>
                <a:gd name="connsiteY61" fmla="*/ 5154967 h 5154967"/>
                <a:gd name="connsiteX62" fmla="*/ 2147429 w 6184806"/>
                <a:gd name="connsiteY62" fmla="*/ 4956035 h 5154967"/>
                <a:gd name="connsiteX63" fmla="*/ 1049243 w 6184806"/>
                <a:gd name="connsiteY63" fmla="*/ 3056698 h 5154967"/>
                <a:gd name="connsiteX64" fmla="*/ 1049243 w 6184806"/>
                <a:gd name="connsiteY64" fmla="*/ 2668304 h 5154967"/>
                <a:gd name="connsiteX65" fmla="*/ 1457007 w 6184806"/>
                <a:gd name="connsiteY65" fmla="*/ 1963067 h 5154967"/>
                <a:gd name="connsiteX66" fmla="*/ 1491373 w 6184806"/>
                <a:gd name="connsiteY66" fmla="*/ 1903634 h 5154967"/>
                <a:gd name="connsiteX67" fmla="*/ 1490164 w 6184806"/>
                <a:gd name="connsiteY67" fmla="*/ 1903127 h 5154967"/>
                <a:gd name="connsiteX68" fmla="*/ 1429519 w 6184806"/>
                <a:gd name="connsiteY68" fmla="*/ 1841960 h 5154967"/>
                <a:gd name="connsiteX69" fmla="*/ 968320 w 6184806"/>
                <a:gd name="connsiteY69" fmla="*/ 1044307 h 5154967"/>
                <a:gd name="connsiteX70" fmla="*/ 968320 w 6184806"/>
                <a:gd name="connsiteY70" fmla="*/ 881196 h 5154967"/>
                <a:gd name="connsiteX71" fmla="*/ 1429519 w 6184806"/>
                <a:gd name="connsiteY71" fmla="*/ 83546 h 5154967"/>
                <a:gd name="connsiteX72" fmla="*/ 1573268 w 6184806"/>
                <a:gd name="connsiteY72" fmla="*/ 0 h 515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6184806" h="5154967">
                  <a:moveTo>
                    <a:pt x="363179" y="3125191"/>
                  </a:moveTo>
                  <a:cubicBezTo>
                    <a:pt x="363179" y="3125191"/>
                    <a:pt x="363179" y="3125191"/>
                    <a:pt x="898270" y="3125191"/>
                  </a:cubicBezTo>
                  <a:cubicBezTo>
                    <a:pt x="931786" y="3125191"/>
                    <a:pt x="964145" y="3143614"/>
                    <a:pt x="980326" y="3173551"/>
                  </a:cubicBezTo>
                  <a:cubicBezTo>
                    <a:pt x="980326" y="3173551"/>
                    <a:pt x="980326" y="3173551"/>
                    <a:pt x="1248448" y="3635277"/>
                  </a:cubicBezTo>
                  <a:cubicBezTo>
                    <a:pt x="1265784" y="3664063"/>
                    <a:pt x="1265784" y="3700909"/>
                    <a:pt x="1248448" y="3729695"/>
                  </a:cubicBezTo>
                  <a:cubicBezTo>
                    <a:pt x="1248448" y="3729695"/>
                    <a:pt x="1248448" y="3729695"/>
                    <a:pt x="980326" y="4191421"/>
                  </a:cubicBezTo>
                  <a:cubicBezTo>
                    <a:pt x="964145" y="4221358"/>
                    <a:pt x="931786" y="4239781"/>
                    <a:pt x="898270" y="4239781"/>
                  </a:cubicBezTo>
                  <a:cubicBezTo>
                    <a:pt x="898270" y="4239781"/>
                    <a:pt x="898270" y="4239781"/>
                    <a:pt x="363179" y="4239781"/>
                  </a:cubicBezTo>
                  <a:cubicBezTo>
                    <a:pt x="328508" y="4239781"/>
                    <a:pt x="297305" y="4221358"/>
                    <a:pt x="279969" y="4191421"/>
                  </a:cubicBezTo>
                  <a:cubicBezTo>
                    <a:pt x="279969" y="4191421"/>
                    <a:pt x="279969" y="4191421"/>
                    <a:pt x="13002" y="3729695"/>
                  </a:cubicBezTo>
                  <a:cubicBezTo>
                    <a:pt x="-4334" y="3700909"/>
                    <a:pt x="-4334" y="3664063"/>
                    <a:pt x="13002" y="3635277"/>
                  </a:cubicBezTo>
                  <a:cubicBezTo>
                    <a:pt x="13002" y="3635277"/>
                    <a:pt x="13002" y="3635277"/>
                    <a:pt x="279969" y="3173551"/>
                  </a:cubicBezTo>
                  <a:cubicBezTo>
                    <a:pt x="297305" y="3143614"/>
                    <a:pt x="328508" y="3125191"/>
                    <a:pt x="363179" y="3125191"/>
                  </a:cubicBezTo>
                  <a:close/>
                  <a:moveTo>
                    <a:pt x="2489721" y="570035"/>
                  </a:moveTo>
                  <a:cubicBezTo>
                    <a:pt x="2489721" y="570035"/>
                    <a:pt x="2489721" y="570035"/>
                    <a:pt x="2764862" y="570035"/>
                  </a:cubicBezTo>
                  <a:lnTo>
                    <a:pt x="2796959" y="570035"/>
                  </a:lnTo>
                  <a:lnTo>
                    <a:pt x="2827587" y="622777"/>
                  </a:lnTo>
                  <a:cubicBezTo>
                    <a:pt x="2870233" y="696217"/>
                    <a:pt x="2919858" y="781675"/>
                    <a:pt x="2977604" y="881117"/>
                  </a:cubicBezTo>
                  <a:cubicBezTo>
                    <a:pt x="3004153" y="925204"/>
                    <a:pt x="3004153" y="981634"/>
                    <a:pt x="2977604" y="1025720"/>
                  </a:cubicBezTo>
                  <a:cubicBezTo>
                    <a:pt x="2977604" y="1025720"/>
                    <a:pt x="2977604" y="1025720"/>
                    <a:pt x="2566968" y="1732863"/>
                  </a:cubicBezTo>
                  <a:cubicBezTo>
                    <a:pt x="2542188" y="1778712"/>
                    <a:pt x="2492629" y="1806927"/>
                    <a:pt x="2441299" y="1806927"/>
                  </a:cubicBezTo>
                  <a:cubicBezTo>
                    <a:pt x="2441299" y="1806927"/>
                    <a:pt x="2441299" y="1806927"/>
                    <a:pt x="1621798" y="1806927"/>
                  </a:cubicBezTo>
                  <a:cubicBezTo>
                    <a:pt x="1608523" y="1806927"/>
                    <a:pt x="1595580" y="1805163"/>
                    <a:pt x="1583218" y="1801802"/>
                  </a:cubicBezTo>
                  <a:lnTo>
                    <a:pt x="1556683" y="1790677"/>
                  </a:lnTo>
                  <a:lnTo>
                    <a:pt x="1572899" y="1762631"/>
                  </a:lnTo>
                  <a:cubicBezTo>
                    <a:pt x="1719523" y="1509042"/>
                    <a:pt x="1907201" y="1184448"/>
                    <a:pt x="2147429" y="768968"/>
                  </a:cubicBezTo>
                  <a:cubicBezTo>
                    <a:pt x="2218739" y="645819"/>
                    <a:pt x="2347099" y="570035"/>
                    <a:pt x="2489721" y="570035"/>
                  </a:cubicBezTo>
                  <a:close/>
                  <a:moveTo>
                    <a:pt x="1573268" y="0"/>
                  </a:moveTo>
                  <a:cubicBezTo>
                    <a:pt x="1573268" y="0"/>
                    <a:pt x="1573268" y="0"/>
                    <a:pt x="2497662" y="0"/>
                  </a:cubicBezTo>
                  <a:cubicBezTo>
                    <a:pt x="2555561" y="0"/>
                    <a:pt x="2611463" y="31828"/>
                    <a:pt x="2639415" y="83546"/>
                  </a:cubicBezTo>
                  <a:cubicBezTo>
                    <a:pt x="2639415" y="83546"/>
                    <a:pt x="2639415" y="83546"/>
                    <a:pt x="2887862" y="511387"/>
                  </a:cubicBezTo>
                  <a:lnTo>
                    <a:pt x="2915928" y="559720"/>
                  </a:lnTo>
                  <a:lnTo>
                    <a:pt x="2893844" y="559720"/>
                  </a:lnTo>
                  <a:lnTo>
                    <a:pt x="2789466" y="559720"/>
                  </a:lnTo>
                  <a:lnTo>
                    <a:pt x="2744122" y="481634"/>
                  </a:lnTo>
                  <a:cubicBezTo>
                    <a:pt x="2570885" y="183309"/>
                    <a:pt x="2570885" y="183309"/>
                    <a:pt x="2570885" y="183309"/>
                  </a:cubicBezTo>
                  <a:cubicBezTo>
                    <a:pt x="2546104" y="137459"/>
                    <a:pt x="2496545" y="109244"/>
                    <a:pt x="2445216" y="109244"/>
                  </a:cubicBezTo>
                  <a:cubicBezTo>
                    <a:pt x="1625714" y="109244"/>
                    <a:pt x="1625714" y="109244"/>
                    <a:pt x="1625714" y="109244"/>
                  </a:cubicBezTo>
                  <a:cubicBezTo>
                    <a:pt x="1572615" y="109244"/>
                    <a:pt x="1524825" y="137459"/>
                    <a:pt x="1498276" y="183309"/>
                  </a:cubicBezTo>
                  <a:cubicBezTo>
                    <a:pt x="1089410" y="890450"/>
                    <a:pt x="1089410" y="890450"/>
                    <a:pt x="1089410" y="890450"/>
                  </a:cubicBezTo>
                  <a:cubicBezTo>
                    <a:pt x="1062860" y="934537"/>
                    <a:pt x="1062860" y="990968"/>
                    <a:pt x="1089410" y="1035054"/>
                  </a:cubicBezTo>
                  <a:cubicBezTo>
                    <a:pt x="1498276" y="1742196"/>
                    <a:pt x="1498276" y="1742196"/>
                    <a:pt x="1498276" y="1742196"/>
                  </a:cubicBezTo>
                  <a:cubicBezTo>
                    <a:pt x="1511551" y="1765121"/>
                    <a:pt x="1530135" y="1783637"/>
                    <a:pt x="1552039" y="1796421"/>
                  </a:cubicBezTo>
                  <a:lnTo>
                    <a:pt x="1558260" y="1799029"/>
                  </a:lnTo>
                  <a:lnTo>
                    <a:pt x="1524911" y="1856707"/>
                  </a:lnTo>
                  <a:lnTo>
                    <a:pt x="1500108" y="1899604"/>
                  </a:lnTo>
                  <a:lnTo>
                    <a:pt x="1525834" y="1910390"/>
                  </a:lnTo>
                  <a:cubicBezTo>
                    <a:pt x="1539779" y="1914181"/>
                    <a:pt x="1554378" y="1916170"/>
                    <a:pt x="1569352" y="1916170"/>
                  </a:cubicBezTo>
                  <a:cubicBezTo>
                    <a:pt x="2493745" y="1916170"/>
                    <a:pt x="2493745" y="1916170"/>
                    <a:pt x="2493745" y="1916170"/>
                  </a:cubicBezTo>
                  <a:cubicBezTo>
                    <a:pt x="2551645" y="1916170"/>
                    <a:pt x="2607546" y="1884345"/>
                    <a:pt x="2635498" y="1832627"/>
                  </a:cubicBezTo>
                  <a:cubicBezTo>
                    <a:pt x="3098693" y="1034974"/>
                    <a:pt x="3098693" y="1034974"/>
                    <a:pt x="3098693" y="1034974"/>
                  </a:cubicBezTo>
                  <a:cubicBezTo>
                    <a:pt x="3128641" y="985246"/>
                    <a:pt x="3128641" y="921593"/>
                    <a:pt x="3098693" y="871863"/>
                  </a:cubicBezTo>
                  <a:cubicBezTo>
                    <a:pt x="3040794" y="772157"/>
                    <a:pt x="2990132" y="684914"/>
                    <a:pt x="2945803" y="608576"/>
                  </a:cubicBezTo>
                  <a:lnTo>
                    <a:pt x="2923422" y="570035"/>
                  </a:lnTo>
                  <a:lnTo>
                    <a:pt x="3027104" y="570035"/>
                  </a:lnTo>
                  <a:cubicBezTo>
                    <a:pt x="3349535" y="570035"/>
                    <a:pt x="3865424" y="570035"/>
                    <a:pt x="4690846" y="570035"/>
                  </a:cubicBezTo>
                  <a:cubicBezTo>
                    <a:pt x="4828714" y="570035"/>
                    <a:pt x="4961827" y="645819"/>
                    <a:pt x="5028384" y="768968"/>
                  </a:cubicBezTo>
                  <a:cubicBezTo>
                    <a:pt x="5028384" y="768968"/>
                    <a:pt x="5028384" y="768968"/>
                    <a:pt x="6131323" y="2668304"/>
                  </a:cubicBezTo>
                  <a:cubicBezTo>
                    <a:pt x="6202634" y="2786717"/>
                    <a:pt x="6202634" y="2938285"/>
                    <a:pt x="6131323" y="3056698"/>
                  </a:cubicBezTo>
                  <a:cubicBezTo>
                    <a:pt x="6131323" y="3056698"/>
                    <a:pt x="6131323" y="3056698"/>
                    <a:pt x="5028384" y="4956035"/>
                  </a:cubicBezTo>
                  <a:cubicBezTo>
                    <a:pt x="4961827" y="5079184"/>
                    <a:pt x="4828714" y="5154967"/>
                    <a:pt x="4690846" y="5154967"/>
                  </a:cubicBezTo>
                  <a:cubicBezTo>
                    <a:pt x="4690846" y="5154967"/>
                    <a:pt x="4690846" y="5154967"/>
                    <a:pt x="2489721" y="5154967"/>
                  </a:cubicBezTo>
                  <a:cubicBezTo>
                    <a:pt x="2347099" y="5154967"/>
                    <a:pt x="2218739" y="5079184"/>
                    <a:pt x="2147429" y="4956035"/>
                  </a:cubicBezTo>
                  <a:cubicBezTo>
                    <a:pt x="2147429" y="4956035"/>
                    <a:pt x="2147429" y="4956035"/>
                    <a:pt x="1049243" y="3056698"/>
                  </a:cubicBezTo>
                  <a:cubicBezTo>
                    <a:pt x="977932" y="2938285"/>
                    <a:pt x="977932" y="2786717"/>
                    <a:pt x="1049243" y="2668304"/>
                  </a:cubicBezTo>
                  <a:cubicBezTo>
                    <a:pt x="1049243" y="2668304"/>
                    <a:pt x="1049243" y="2668304"/>
                    <a:pt x="1457007" y="1963067"/>
                  </a:cubicBezTo>
                  <a:lnTo>
                    <a:pt x="1491373" y="1903634"/>
                  </a:lnTo>
                  <a:lnTo>
                    <a:pt x="1490164" y="1903127"/>
                  </a:lnTo>
                  <a:cubicBezTo>
                    <a:pt x="1465456" y="1888705"/>
                    <a:pt x="1444493" y="1867820"/>
                    <a:pt x="1429519" y="1841960"/>
                  </a:cubicBezTo>
                  <a:cubicBezTo>
                    <a:pt x="1429519" y="1841960"/>
                    <a:pt x="1429519" y="1841960"/>
                    <a:pt x="968320" y="1044307"/>
                  </a:cubicBezTo>
                  <a:cubicBezTo>
                    <a:pt x="938371" y="994579"/>
                    <a:pt x="938371" y="930926"/>
                    <a:pt x="968320" y="881196"/>
                  </a:cubicBezTo>
                  <a:cubicBezTo>
                    <a:pt x="968320" y="881196"/>
                    <a:pt x="968320" y="881196"/>
                    <a:pt x="1429519" y="83546"/>
                  </a:cubicBezTo>
                  <a:cubicBezTo>
                    <a:pt x="1459466" y="31828"/>
                    <a:pt x="1513373" y="0"/>
                    <a:pt x="1573268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6" name="Picture 4" descr="Gruppe Silhoutte PNG Download Bild - PNG All">
              <a:extLst>
                <a:ext uri="{FF2B5EF4-FFF2-40B4-BE49-F238E27FC236}">
                  <a16:creationId xmlns:a16="http://schemas.microsoft.com/office/drawing/2014/main" id="{4C3E1D06-B8CE-0145-8970-79202C8BC5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782072" y="2119984"/>
              <a:ext cx="3217333" cy="3217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1811</Words>
  <Application>Microsoft Office PowerPoint</Application>
  <PresentationFormat>Breitbild</PresentationFormat>
  <Paragraphs>176</Paragraphs>
  <Slides>24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Hammersmith One</vt:lpstr>
      <vt:lpstr>Office</vt:lpstr>
      <vt:lpstr>PowerPoint-Präsentation</vt:lpstr>
      <vt:lpstr>PowerPoint-Präsentation</vt:lpstr>
      <vt:lpstr>PowerPoint-Präsentation</vt:lpstr>
      <vt:lpstr>PowerPoint-Präsentation</vt:lpstr>
      <vt:lpstr>Die Schülervertretung– generelle Informationen</vt:lpstr>
      <vt:lpstr>Die Demokratische Struktur unserer Schule</vt:lpstr>
      <vt:lpstr>Die Demokratische Struktur unserer Schule</vt:lpstr>
      <vt:lpstr>Die Schülerratssitzungen mit dem Schulleiter/den Lehrern/den Eltern</vt:lpstr>
      <vt:lpstr>Das SV-Seminar</vt:lpstr>
      <vt:lpstr>Internationaler Austausch 2023  </vt:lpstr>
      <vt:lpstr>Internationaler Austausch 2023  </vt:lpstr>
      <vt:lpstr>Sponsored Walk</vt:lpstr>
      <vt:lpstr>Valentinstags Aktion</vt:lpstr>
      <vt:lpstr>Valentinstags Aktion</vt:lpstr>
      <vt:lpstr>Nikolaus und Osterhasen Aktion</vt:lpstr>
      <vt:lpstr>Karneval am BVA</vt:lpstr>
      <vt:lpstr>Besondere SV-Projekte</vt:lpstr>
      <vt:lpstr>Special student council projects</vt:lpstr>
      <vt:lpstr>Ein Klettergerüst für Schüler*innen</vt:lpstr>
      <vt:lpstr>Demonstrationen für den Frieden</vt:lpstr>
      <vt:lpstr>Wir helfen Leuten in Not!</vt:lpstr>
      <vt:lpstr>Was wird noch passieren?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Samuel Hinsen</dc:creator>
  <cp:lastModifiedBy>Samuel Hinsen</cp:lastModifiedBy>
  <cp:revision>5</cp:revision>
  <dcterms:created xsi:type="dcterms:W3CDTF">2023-03-07T19:00:37Z</dcterms:created>
  <dcterms:modified xsi:type="dcterms:W3CDTF">2023-03-14T22:48:11Z</dcterms:modified>
</cp:coreProperties>
</file>