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080625" cy="7559675"/>
  <p:notesSz cx="7559675" cy="106918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60" y="-7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>
            <a:lvl1pPr fontAlgn="auto" hangingPunct="0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Albany" pitchFamily="18"/>
                <a:ea typeface="MS Gothic" pitchFamily="2"/>
                <a:cs typeface="Tahoma" pitchFamily="2"/>
              </a:defRPr>
            </a:lvl1pPr>
          </a:lstStyle>
          <a:p>
            <a:pPr>
              <a:defRPr sz="1400" b="0" i="0" u="none" strike="noStrike" kern="0" cap="none" spc="0" baseline="0">
                <a:solidFill>
                  <a:srgbClr val="000000"/>
                </a:solidFill>
                <a:uFillTx/>
                <a:latin typeface=""/>
                <a:ea typeface=""/>
                <a:cs typeface=""/>
              </a:defRPr>
            </a:pPr>
            <a:endParaRPr lang="de-DE" kern="0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4278313" y="0"/>
            <a:ext cx="3281362" cy="533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>
            <a:lvl1pPr algn="r" fontAlgn="auto" hangingPunct="0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Albany" pitchFamily="18"/>
                <a:ea typeface="MS Gothic" pitchFamily="2"/>
                <a:cs typeface="Tahoma" pitchFamily="2"/>
              </a:defRPr>
            </a:lvl1pPr>
          </a:lstStyle>
          <a:p>
            <a:pPr>
              <a:defRPr sz="1400" b="0" i="0" u="none" strike="noStrike" kern="0" cap="none" spc="0" baseline="0">
                <a:solidFill>
                  <a:srgbClr val="000000"/>
                </a:solidFill>
                <a:uFillTx/>
                <a:latin typeface=""/>
                <a:ea typeface=""/>
                <a:cs typeface=""/>
              </a:defRPr>
            </a:pPr>
            <a:endParaRPr lang="de-DE" kern="0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10158413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>
            <a:lvl1pPr fontAlgn="auto" hangingPunct="0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Albany" pitchFamily="18"/>
                <a:ea typeface="MS Gothic" pitchFamily="2"/>
                <a:cs typeface="Tahoma" pitchFamily="2"/>
              </a:defRPr>
            </a:lvl1pPr>
          </a:lstStyle>
          <a:p>
            <a:pPr>
              <a:defRPr sz="1400" b="0" i="0" u="none" strike="noStrike" kern="0" cap="none" spc="0" baseline="0">
                <a:solidFill>
                  <a:srgbClr val="000000"/>
                </a:solidFill>
                <a:uFillTx/>
                <a:latin typeface=""/>
                <a:ea typeface=""/>
                <a:cs typeface=""/>
              </a:defRPr>
            </a:pPr>
            <a:endParaRPr lang="de-DE" kern="0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4278313" y="10158413"/>
            <a:ext cx="3281362" cy="533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>
            <a:lvl1pPr algn="r" fontAlgn="auto" hangingPunct="0">
              <a:spcBef>
                <a:spcPts val="0"/>
              </a:spcBef>
              <a:spcAft>
                <a:spcPts val="0"/>
              </a:spcAft>
              <a:defRPr sz="1400" kern="0">
                <a:solidFill>
                  <a:srgbClr val="000000"/>
                </a:solidFill>
                <a:latin typeface=""/>
              </a:defRPr>
            </a:lvl1pPr>
          </a:lstStyle>
          <a:p>
            <a:pPr>
              <a:defRPr sz="1400" b="0" i="0" u="none" strike="noStrike" kern="0" cap="none" spc="0" baseline="0">
                <a:solidFill>
                  <a:srgbClr val="000000"/>
                </a:solidFill>
                <a:uFillTx/>
                <a:latin typeface=""/>
                <a:ea typeface=""/>
                <a:cs typeface=""/>
              </a:defRPr>
            </a:pPr>
            <a:fld id="{6F1554F5-D07D-458B-AF74-36A7FC6AF69E}" type="slidenum">
              <a:rPr/>
              <a:pPr>
                <a:defRPr sz="1400" b="0" i="0" u="none" strike="noStrike" kern="0" cap="none" spc="0" baseline="0">
                  <a:solidFill>
                    <a:srgbClr val="000000"/>
                  </a:solidFill>
                  <a:uFillTx/>
                  <a:latin typeface=""/>
                  <a:ea typeface=""/>
                  <a:cs typeface=""/>
                </a:defRPr>
              </a:pPr>
              <a:t>‹Nr.›</a:t>
            </a:fld>
            <a:endParaRPr lang="de-DE">
              <a:latin typeface="Albany" pitchFamily="18"/>
              <a:ea typeface="MS Gothic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13315" name="Notizenplatzhalter 2"/>
          <p:cNvSpPr txBox="1">
            <a:spLocks noGrp="1"/>
          </p:cNvSpPr>
          <p:nvPr>
            <p:ph type="body" sz="quarter" idx="3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278313" y="0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10156825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horndale" pitchFamily="18"/>
                <a:ea typeface="Andale Sans UI" pitchFamily="2"/>
                <a:cs typeface="Tahoma" pitchFamily="2"/>
              </a:defRPr>
            </a:lvl1pPr>
          </a:lstStyle>
          <a:p>
            <a:pPr>
              <a:defRPr/>
            </a:pPr>
            <a:fld id="{056E9C36-2D21-4236-B919-A21056797090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5900" indent="-215900" algn="l" rtl="0" eaLnBrk="0" fontAlgn="base" hangingPunct="0">
      <a:spcBef>
        <a:spcPct val="0"/>
      </a:spcBef>
      <a:spcAft>
        <a:spcPct val="0"/>
      </a:spcAft>
      <a:defRPr lang="de-DE" sz="2000">
        <a:solidFill>
          <a:srgbClr val="000000"/>
        </a:solidFill>
        <a:latin typeface="Albany" pitchFamily="18"/>
        <a:ea typeface="MS Gothic" pitchFamily="2"/>
        <a:cs typeface="Tahoma" pitchFamily="2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Gothic" pitchFamily="49" charset="-128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Gothic" pitchFamily="49" charset="-128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Gothic" pitchFamily="49" charset="-128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Gothic" pitchFamily="4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16386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1169988" y="5086350"/>
            <a:ext cx="5226050" cy="4108450"/>
          </a:xfrm>
          <a:ln/>
        </p:spPr>
        <p:txBody>
          <a:bodyPr>
            <a:spAutoFit/>
          </a:bodyPr>
          <a:lstStyle/>
          <a:p>
            <a:pPr eaLnBrk="1"/>
            <a:endParaRPr smtClean="0">
              <a:latin typeface="Albany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lienbildplatzhalter 1"/>
          <p:cNvSpPr>
            <a:spLocks noGrp="1" noRot="1" noChangeAspect="1"/>
          </p:cNvSpPr>
          <p:nvPr>
            <p:ph type="sldImg"/>
          </p:nvPr>
        </p:nvSpPr>
        <p:spPr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18434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5650" y="5078413"/>
            <a:ext cx="6048375" cy="4721225"/>
          </a:xfrm>
          <a:ln/>
        </p:spPr>
        <p:txBody>
          <a:bodyPr/>
          <a:lstStyle/>
          <a:p>
            <a:pPr eaLnBrk="1"/>
            <a:endParaRPr smtClean="0">
              <a:latin typeface="Albany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755651" y="2347914"/>
            <a:ext cx="8569327" cy="1620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1"/>
          </p:nvPr>
        </p:nvSpPr>
        <p:spPr>
          <a:xfrm>
            <a:off x="1512883" y="4283077"/>
            <a:ext cx="7056433" cy="193199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Formatvorlage des Untertitelmasters durch Klicken bearbeiten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645635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645635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96927" y="4857749"/>
            <a:ext cx="8567735" cy="1501773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796927" y="3203572"/>
            <a:ext cx="8567735" cy="165417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504821" y="303215"/>
            <a:ext cx="9072567" cy="12588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504821" y="1692270"/>
            <a:ext cx="4452935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504821" y="2397127"/>
            <a:ext cx="4452935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 txBox="1">
            <a:spLocks noGrp="1"/>
          </p:cNvSpPr>
          <p:nvPr>
            <p:ph type="body" idx="3"/>
          </p:nvPr>
        </p:nvSpPr>
        <p:spPr>
          <a:xfrm>
            <a:off x="5121270" y="1692270"/>
            <a:ext cx="4456108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 txBox="1">
            <a:spLocks noGrp="1"/>
          </p:cNvSpPr>
          <p:nvPr>
            <p:ph idx="4"/>
          </p:nvPr>
        </p:nvSpPr>
        <p:spPr>
          <a:xfrm>
            <a:off x="5121270" y="2397127"/>
            <a:ext cx="4456108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504821" y="301623"/>
            <a:ext cx="3316291" cy="1279529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3941758" y="301623"/>
            <a:ext cx="5635620" cy="64516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504821" y="1581153"/>
            <a:ext cx="3316291" cy="5172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976439" y="5291139"/>
            <a:ext cx="6048371" cy="625477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 txBox="1">
            <a:spLocks noGrp="1"/>
          </p:cNvSpPr>
          <p:nvPr>
            <p:ph type="pic" idx="1"/>
          </p:nvPr>
        </p:nvSpPr>
        <p:spPr>
          <a:xfrm>
            <a:off x="1976439" y="674690"/>
            <a:ext cx="6048371" cy="453707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1976439" y="5916616"/>
            <a:ext cx="6048371" cy="88741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331788" y="0"/>
            <a:ext cx="10952163" cy="774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elplatzhalter 2"/>
          <p:cNvSpPr txBox="1">
            <a:spLocks noGrp="1"/>
          </p:cNvSpPr>
          <p:nvPr>
            <p:ph type="title"/>
          </p:nvPr>
        </p:nvSpPr>
        <p:spPr bwMode="auto">
          <a:xfrm>
            <a:off x="503238" y="301625"/>
            <a:ext cx="9072562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Format des Titeltextes zu bearbeiten</a:t>
            </a:r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1"/>
          </p:nvPr>
        </p:nvSpPr>
        <p:spPr>
          <a:xfrm>
            <a:off x="503238" y="1768475"/>
            <a:ext cx="9072562" cy="498951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de-DE"/>
              <a:t>Klicken Sie, um die Formate des Gliederungstextes zu bearbeiten</a:t>
            </a:r>
          </a:p>
          <a:p>
            <a:pPr lvl="1"/>
            <a:r>
              <a:rPr lang="de-DE"/>
              <a:t>Zweite Gliederungsebene</a:t>
            </a:r>
          </a:p>
          <a:p>
            <a:pPr lvl="2"/>
            <a:r>
              <a:rPr lang="de-DE"/>
              <a:t>Dritte Gliederungsebene</a:t>
            </a:r>
          </a:p>
          <a:p>
            <a:pPr lvl="3"/>
            <a:r>
              <a:rPr lang="de-DE"/>
              <a:t>Vierte Gliederungsebene</a:t>
            </a:r>
          </a:p>
          <a:p>
            <a:pPr lvl="4"/>
            <a:r>
              <a:rPr lang="de-DE"/>
              <a:t>Fünfte Gliederungsebene</a:t>
            </a:r>
          </a:p>
          <a:p>
            <a:pPr lvl="5"/>
            <a:r>
              <a:rPr lang="de-DE"/>
              <a:t>Sechste Gliederungsebene</a:t>
            </a:r>
          </a:p>
          <a:p>
            <a:pPr lvl="6"/>
            <a:r>
              <a:rPr lang="de-DE"/>
              <a:t>Siebente Gliederungsebene</a:t>
            </a:r>
          </a:p>
          <a:p>
            <a:pPr lvl="7"/>
            <a:r>
              <a:rPr lang="de-DE"/>
              <a:t>Achte Gliederungsebene</a:t>
            </a:r>
          </a:p>
          <a:p>
            <a:pPr lvl="8"/>
            <a:r>
              <a:rPr lang="de-DE"/>
              <a:t>Neunte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de-DE" sz="4400">
          <a:solidFill>
            <a:srgbClr val="FFFFFF"/>
          </a:solidFill>
          <a:latin typeface="Albany" pitchFamily="18"/>
          <a:ea typeface="MS Gothic" pitchFamily="2"/>
          <a:cs typeface="Tahoma" pitchFamily="2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lbany"/>
          <a:ea typeface="MS Gothic" pitchFamily="49" charset="-128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lbany"/>
          <a:ea typeface="MS Gothic" pitchFamily="49" charset="-128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lbany"/>
          <a:ea typeface="MS Gothic" pitchFamily="49" charset="-128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lbany"/>
          <a:ea typeface="MS Gothic" pitchFamily="49" charset="-128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lbany"/>
          <a:ea typeface="MS Gothic" pitchFamily="49" charset="-128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lbany"/>
          <a:ea typeface="MS Gothic" pitchFamily="49" charset="-128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lbany"/>
          <a:ea typeface="MS Gothic" pitchFamily="49" charset="-128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lbany"/>
          <a:ea typeface="MS Gothic" pitchFamily="49" charset="-128"/>
          <a:cs typeface="Tahoma" pitchFamily="34" charset="0"/>
        </a:defRPr>
      </a:lvl9pPr>
    </p:titleStyle>
    <p:bodyStyle>
      <a:lvl1pPr marL="431800" indent="-323850" algn="l" rtl="0" eaLnBrk="0" fontAlgn="base" hangingPunct="0">
        <a:spcBef>
          <a:spcPct val="0"/>
        </a:spcBef>
        <a:spcAft>
          <a:spcPts val="1413"/>
        </a:spcAft>
        <a:buSzPct val="45000"/>
        <a:buFont typeface="StarSymbol"/>
        <a:buChar char="●"/>
        <a:defRPr lang="de-DE" sz="3200">
          <a:solidFill>
            <a:srgbClr val="FFFFFF"/>
          </a:solidFill>
          <a:latin typeface="Albany" pitchFamily="18"/>
          <a:ea typeface="MS Gothic" pitchFamily="2"/>
          <a:cs typeface="Tahoma" pitchFamily="2"/>
        </a:defRPr>
      </a:lvl1pPr>
      <a:lvl2pPr marL="863600" lvl="1" indent="-287338" algn="l" rtl="0" eaLnBrk="0" fontAlgn="base" hangingPunct="0">
        <a:spcBef>
          <a:spcPct val="0"/>
        </a:spcBef>
        <a:spcAft>
          <a:spcPts val="1138"/>
        </a:spcAft>
        <a:buSzPct val="75000"/>
        <a:buFont typeface="StarSymbol"/>
        <a:buChar char="–"/>
        <a:defRPr lang="de-DE" sz="2800">
          <a:solidFill>
            <a:srgbClr val="FFFFFF"/>
          </a:solidFill>
          <a:latin typeface="Albany" pitchFamily="18"/>
          <a:ea typeface="MS Gothic" pitchFamily="2"/>
          <a:cs typeface="Tahoma" pitchFamily="2"/>
        </a:defRPr>
      </a:lvl2pPr>
      <a:lvl3pPr marL="1295400" lvl="2" indent="-215900" algn="l" rtl="0" eaLnBrk="0" fontAlgn="base" hangingPunct="0">
        <a:spcBef>
          <a:spcPct val="0"/>
        </a:spcBef>
        <a:spcAft>
          <a:spcPts val="850"/>
        </a:spcAft>
        <a:buSzPct val="45000"/>
        <a:buFont typeface="StarSymbol"/>
        <a:buChar char="●"/>
        <a:defRPr lang="de-DE" sz="2400">
          <a:solidFill>
            <a:srgbClr val="FFFFFF"/>
          </a:solidFill>
          <a:latin typeface="Albany" pitchFamily="18"/>
          <a:ea typeface="MS Gothic" pitchFamily="2"/>
          <a:cs typeface="Tahoma" pitchFamily="2"/>
        </a:defRPr>
      </a:lvl3pPr>
      <a:lvl4pPr marL="1727200" lvl="3" indent="-215900" algn="l" rtl="0" eaLnBrk="0" fontAlgn="base" hangingPunct="0">
        <a:spcBef>
          <a:spcPct val="0"/>
        </a:spcBef>
        <a:spcAft>
          <a:spcPts val="563"/>
        </a:spcAft>
        <a:buSzPct val="75000"/>
        <a:buFont typeface="StarSymbol"/>
        <a:buChar char="–"/>
        <a:defRPr lang="de-DE" sz="2000">
          <a:solidFill>
            <a:srgbClr val="FFFFFF"/>
          </a:solidFill>
          <a:latin typeface="Albany" pitchFamily="18"/>
          <a:ea typeface="MS Gothic" pitchFamily="2"/>
          <a:cs typeface="Tahoma" pitchFamily="2"/>
        </a:defRPr>
      </a:lvl4pPr>
      <a:lvl5pPr marL="2159000" lvl="4" indent="-215900" algn="l" rtl="0" eaLnBrk="0" fontAlgn="base" hangingPunct="0">
        <a:spcBef>
          <a:spcPct val="0"/>
        </a:spcBef>
        <a:spcAft>
          <a:spcPts val="288"/>
        </a:spcAft>
        <a:buSzPct val="45000"/>
        <a:buFont typeface="StarSymbol"/>
        <a:buChar char="●"/>
        <a:defRPr lang="de-DE" sz="2000">
          <a:solidFill>
            <a:srgbClr val="FFFFFF"/>
          </a:solidFill>
          <a:latin typeface="Albany" pitchFamily="18"/>
          <a:ea typeface="MS Gothic" pitchFamily="2"/>
          <a:cs typeface="Tahoma" pitchFamily="2"/>
        </a:defRPr>
      </a:lvl5pPr>
      <a:lvl6pPr marL="2592003" marR="0" lvl="5" indent="-215999" defTabSz="914400" rtl="0" fontAlgn="auto" hangingPunct="0">
        <a:lnSpc>
          <a:spcPct val="100000"/>
        </a:lnSpc>
        <a:spcBef>
          <a:spcPts val="0"/>
        </a:spcBef>
        <a:spcAft>
          <a:spcPts val="285"/>
        </a:spcAft>
        <a:buSzPct val="45000"/>
        <a:buFont typeface="StarSymbol"/>
        <a:buChar char="●"/>
        <a:tabLst/>
        <a:defRPr lang="de-DE" sz="2000" b="0" i="0" u="none" strike="noStrike" kern="0" cap="none" spc="0" baseline="0">
          <a:solidFill>
            <a:srgbClr val="FFFFFF"/>
          </a:solidFill>
          <a:uFillTx/>
          <a:latin typeface="Albany" pitchFamily="18"/>
          <a:ea typeface="MS Gothic" pitchFamily="2"/>
          <a:cs typeface="Tahoma" pitchFamily="2"/>
        </a:defRPr>
      </a:lvl6pPr>
      <a:lvl7pPr marL="3024003" marR="0" lvl="6" indent="-215999" defTabSz="914400" rtl="0" fontAlgn="auto" hangingPunct="0">
        <a:lnSpc>
          <a:spcPct val="100000"/>
        </a:lnSpc>
        <a:spcBef>
          <a:spcPts val="0"/>
        </a:spcBef>
        <a:spcAft>
          <a:spcPts val="285"/>
        </a:spcAft>
        <a:buSzPct val="45000"/>
        <a:buFont typeface="StarSymbol"/>
        <a:buChar char="●"/>
        <a:tabLst/>
        <a:defRPr lang="de-DE" sz="2000" b="0" i="0" u="none" strike="noStrike" kern="0" cap="none" spc="0" baseline="0">
          <a:solidFill>
            <a:srgbClr val="FFFFFF"/>
          </a:solidFill>
          <a:uFillTx/>
          <a:latin typeface="Albany" pitchFamily="18"/>
          <a:ea typeface="MS Gothic" pitchFamily="2"/>
          <a:cs typeface="Tahoma" pitchFamily="2"/>
        </a:defRPr>
      </a:lvl7pPr>
      <a:lvl8pPr marL="3456002" marR="0" lvl="7" indent="-215999" defTabSz="914400" rtl="0" fontAlgn="auto" hangingPunct="0">
        <a:lnSpc>
          <a:spcPct val="100000"/>
        </a:lnSpc>
        <a:spcBef>
          <a:spcPts val="0"/>
        </a:spcBef>
        <a:spcAft>
          <a:spcPts val="285"/>
        </a:spcAft>
        <a:buSzPct val="45000"/>
        <a:buFont typeface="StarSymbol"/>
        <a:buChar char="●"/>
        <a:tabLst/>
        <a:defRPr lang="de-DE" sz="2000" b="0" i="0" u="none" strike="noStrike" kern="0" cap="none" spc="0" baseline="0">
          <a:solidFill>
            <a:srgbClr val="FFFFFF"/>
          </a:solidFill>
          <a:uFillTx/>
          <a:latin typeface="Albany" pitchFamily="18"/>
          <a:ea typeface="MS Gothic" pitchFamily="2"/>
          <a:cs typeface="Tahoma" pitchFamily="2"/>
        </a:defRPr>
      </a:lvl8pPr>
      <a:lvl9pPr marL="3888001" marR="0" lvl="8" indent="-215999" defTabSz="914400" rtl="0" fontAlgn="auto" hangingPunct="0">
        <a:lnSpc>
          <a:spcPct val="100000"/>
        </a:lnSpc>
        <a:spcBef>
          <a:spcPts val="0"/>
        </a:spcBef>
        <a:spcAft>
          <a:spcPts val="285"/>
        </a:spcAft>
        <a:buSzPct val="45000"/>
        <a:buFont typeface="StarSymbol"/>
        <a:buChar char="●"/>
        <a:tabLst/>
        <a:defRPr lang="de-DE" sz="2000" b="0" i="0" u="none" strike="noStrike" kern="0" cap="none" spc="0" baseline="0">
          <a:solidFill>
            <a:srgbClr val="FFFFFF"/>
          </a:solidFill>
          <a:uFillTx/>
          <a:latin typeface="Albany" pitchFamily="18"/>
          <a:ea typeface="MS Gothic" pitchFamily="2"/>
          <a:cs typeface="Tahoma" pitchFamily="2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feld 1"/>
          <p:cNvSpPr txBox="1">
            <a:spLocks noChangeArrowheads="1"/>
          </p:cNvSpPr>
          <p:nvPr/>
        </p:nvSpPr>
        <p:spPr bwMode="auto">
          <a:xfrm>
            <a:off x="504825" y="782638"/>
            <a:ext cx="9070975" cy="599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marL="0" lvl="1" algn="ctr" hangingPunct="0"/>
            <a:r>
              <a:rPr lang="de-DE" sz="6600" b="1" u="sng">
                <a:solidFill>
                  <a:srgbClr val="FFFFFF"/>
                </a:solidFill>
                <a:latin typeface="Albany"/>
                <a:ea typeface="MS Gothic" pitchFamily="49" charset="-128"/>
                <a:cs typeface="Tahoma" pitchFamily="34" charset="0"/>
              </a:rPr>
              <a:t>Las cartas de Alou</a:t>
            </a:r>
          </a:p>
        </p:txBody>
      </p:sp>
      <p:sp>
        <p:nvSpPr>
          <p:cNvPr id="15362" name="Titel 2"/>
          <p:cNvSpPr txBox="1">
            <a:spLocks noGrp="1"/>
          </p:cNvSpPr>
          <p:nvPr>
            <p:ph type="title" idx="4294967295"/>
          </p:nvPr>
        </p:nvSpPr>
        <p:spPr>
          <a:xfrm>
            <a:off x="900113" y="6388100"/>
            <a:ext cx="9070975" cy="1171575"/>
          </a:xfrm>
        </p:spPr>
        <p:txBody>
          <a:bodyPr anchorCtr="0"/>
          <a:lstStyle/>
          <a:p>
            <a:pPr algn="r" eaLnBrk="1"/>
            <a:r>
              <a:rPr sz="2000" smtClean="0">
                <a:latin typeface="Albany"/>
                <a:ea typeface="MS Gothic" pitchFamily="49" charset="-128"/>
                <a:cs typeface="Tahoma" pitchFamily="34" charset="0"/>
              </a:rPr>
              <a:t/>
            </a:r>
            <a:br>
              <a:rPr sz="2000" smtClean="0">
                <a:latin typeface="Albany"/>
                <a:ea typeface="MS Gothic" pitchFamily="49" charset="-128"/>
                <a:cs typeface="Tahoma" pitchFamily="34" charset="0"/>
              </a:rPr>
            </a:br>
            <a:r>
              <a:rPr sz="2000" smtClean="0">
                <a:latin typeface="Albany"/>
                <a:ea typeface="MS Gothic" pitchFamily="49" charset="-128"/>
                <a:cs typeface="Tahoma" pitchFamily="34" charset="0"/>
              </a:rPr>
              <a:t>Nora, Christoph, Mathias, Ken</a:t>
            </a:r>
          </a:p>
        </p:txBody>
      </p:sp>
      <p:sp>
        <p:nvSpPr>
          <p:cNvPr id="15363" name="Untertitel 3"/>
          <p:cNvSpPr txBox="1">
            <a:spLocks noGrp="1"/>
          </p:cNvSpPr>
          <p:nvPr>
            <p:ph type="subTitle" idx="4294967295"/>
          </p:nvPr>
        </p:nvSpPr>
        <p:spPr bwMode="auto">
          <a:noFill/>
        </p:spPr>
        <p:txBody>
          <a:bodyPr numCol="1" anchor="ctr" anchorCtr="1">
            <a:prstTxWarp prst="textNoShape">
              <a:avLst/>
            </a:prstTxWarp>
            <a:spAutoFit/>
          </a:bodyPr>
          <a:lstStyle/>
          <a:p>
            <a:pPr algn="ctr" eaLnBrk="1"/>
            <a:endParaRPr smtClean="0">
              <a:latin typeface="Albany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 txBox="1">
            <a:spLocks noGrp="1"/>
          </p:cNvSpPr>
          <p:nvPr>
            <p:ph type="title" idx="4294967295"/>
          </p:nvPr>
        </p:nvSpPr>
        <p:spPr>
          <a:xfrm>
            <a:off x="503238" y="346075"/>
            <a:ext cx="9072562" cy="1173163"/>
          </a:xfrm>
        </p:spPr>
        <p:txBody>
          <a:bodyPr/>
          <a:lstStyle/>
          <a:p>
            <a:pPr eaLnBrk="1"/>
            <a:r>
              <a:rPr smtClean="0">
                <a:latin typeface="Albany"/>
                <a:ea typeface="MS Gothic" pitchFamily="49" charset="-128"/>
                <a:cs typeface="Tahoma" pitchFamily="34" charset="0"/>
              </a:rPr>
              <a:t>La estructura</a:t>
            </a:r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4294967295"/>
          </p:nvPr>
        </p:nvSpPr>
        <p:spPr>
          <a:xfrm>
            <a:off x="503238" y="1814513"/>
            <a:ext cx="9072562" cy="4899025"/>
          </a:xfrm>
        </p:spPr>
        <p:txBody>
          <a:bodyPr anchor="ctr"/>
          <a:lstStyle/>
          <a:p>
            <a:pPr marL="241200" indent="-457200" eaLnBrk="1" fontAlgn="auto">
              <a:spcBef>
                <a:spcPts val="0"/>
              </a:spcBef>
              <a:spcAft>
                <a:spcPts val="1415"/>
              </a:spcAft>
              <a:defRPr/>
            </a:pP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tema</a:t>
            </a:r>
            <a:r>
              <a:rPr dirty="0"/>
              <a:t> de la </a:t>
            </a:r>
            <a:r>
              <a:rPr dirty="0" err="1"/>
              <a:t>película</a:t>
            </a:r>
            <a:endParaRPr dirty="0"/>
          </a:p>
          <a:p>
            <a:pPr marL="241200" indent="-457200" eaLnBrk="1" fontAlgn="auto">
              <a:spcBef>
                <a:spcPts val="0"/>
              </a:spcBef>
              <a:spcAft>
                <a:spcPts val="1415"/>
              </a:spcAft>
              <a:defRPr/>
            </a:pP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desarrollo</a:t>
            </a:r>
            <a:r>
              <a:rPr dirty="0"/>
              <a:t> de </a:t>
            </a:r>
            <a:r>
              <a:rPr dirty="0" err="1"/>
              <a:t>Alou</a:t>
            </a:r>
            <a:r>
              <a:rPr dirty="0"/>
              <a:t>:</a:t>
            </a:r>
          </a:p>
          <a:p>
            <a:pPr marL="889199" lvl="1" indent="-457200" eaLnBrk="1" fontAlgn="auto">
              <a:spcBef>
                <a:spcPts val="0"/>
              </a:spcBef>
              <a:spcAft>
                <a:spcPts val="1135"/>
              </a:spcAft>
              <a:buFont typeface="Wingdings" pitchFamily="2"/>
              <a:buChar char="Ø"/>
              <a:defRPr/>
            </a:pPr>
            <a:r>
              <a:rPr dirty="0"/>
              <a:t>La </a:t>
            </a:r>
            <a:r>
              <a:rPr dirty="0" err="1"/>
              <a:t>lengua</a:t>
            </a:r>
            <a:r>
              <a:rPr dirty="0"/>
              <a:t> </a:t>
            </a:r>
          </a:p>
          <a:p>
            <a:pPr marL="889199" lvl="1" indent="-457200" eaLnBrk="1" fontAlgn="auto">
              <a:spcBef>
                <a:spcPts val="0"/>
              </a:spcBef>
              <a:spcAft>
                <a:spcPts val="1135"/>
              </a:spcAft>
              <a:buFont typeface="Wingdings" pitchFamily="2"/>
              <a:buChar char="Ø"/>
              <a:defRPr/>
            </a:pPr>
            <a:r>
              <a:rPr dirty="0"/>
              <a:t>Los </a:t>
            </a:r>
            <a:r>
              <a:rPr dirty="0" err="1"/>
              <a:t>contactos</a:t>
            </a:r>
            <a:r>
              <a:rPr dirty="0"/>
              <a:t> </a:t>
            </a:r>
            <a:r>
              <a:rPr dirty="0" err="1"/>
              <a:t>sociales</a:t>
            </a:r>
            <a:endParaRPr dirty="0"/>
          </a:p>
          <a:p>
            <a:pPr marL="889199" lvl="1" indent="-457200" eaLnBrk="1" fontAlgn="auto">
              <a:spcBef>
                <a:spcPts val="0"/>
              </a:spcBef>
              <a:spcAft>
                <a:spcPts val="1135"/>
              </a:spcAft>
              <a:buFont typeface="Wingdings" pitchFamily="2"/>
              <a:buChar char="Ø"/>
              <a:defRPr/>
            </a:pPr>
            <a:r>
              <a:rPr dirty="0" err="1"/>
              <a:t>El</a:t>
            </a:r>
            <a:r>
              <a:rPr dirty="0"/>
              <a:t> </a:t>
            </a:r>
            <a:r>
              <a:rPr dirty="0" err="1" smtClean="0"/>
              <a:t>trabajo</a:t>
            </a:r>
            <a:endParaRPr dirty="0"/>
          </a:p>
          <a:p>
            <a:pPr marL="431999" lvl="1" indent="0" eaLnBrk="1" fontAlgn="auto">
              <a:spcBef>
                <a:spcPts val="0"/>
              </a:spcBef>
              <a:spcAft>
                <a:spcPts val="1135"/>
              </a:spcAft>
              <a:buFont typeface="StarSymbol"/>
              <a:buNone/>
              <a:defRPr/>
            </a:pPr>
            <a:r>
              <a:rPr dirty="0" err="1" smtClean="0"/>
              <a:t>Conclusión</a:t>
            </a:r>
            <a:endParaRPr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b="1" smtClean="0">
                <a:latin typeface="Albany"/>
                <a:ea typeface="MS Gothic" pitchFamily="49" charset="-128"/>
                <a:cs typeface="Tahoma" pitchFamily="34" charset="0"/>
              </a:rPr>
              <a:t>El tema de la película</a:t>
            </a:r>
          </a:p>
        </p:txBody>
      </p:sp>
      <p:sp>
        <p:nvSpPr>
          <p:cNvPr id="19458" name="Inhaltsplatzhalter 2"/>
          <p:cNvSpPr txBox="1">
            <a:spLocks noGrp="1"/>
          </p:cNvSpPr>
          <p:nvPr>
            <p:ph idx="1"/>
          </p:nvPr>
        </p:nvSpPr>
        <p:spPr bwMode="auto"/>
        <p:txBody>
          <a:bodyPr numCol="1">
            <a:prstTxWarp prst="textNoShape">
              <a:avLst/>
            </a:prstTxWarp>
          </a:bodyPr>
          <a:lstStyle/>
          <a:p>
            <a:pPr eaLnBrk="1"/>
            <a:r>
              <a:rPr smtClean="0">
                <a:latin typeface="Albany"/>
                <a:ea typeface="MS Gothic" pitchFamily="49" charset="-128"/>
                <a:cs typeface="Tahoma" pitchFamily="34" charset="0"/>
              </a:rPr>
              <a:t>Alou es un joven senegalés</a:t>
            </a:r>
          </a:p>
          <a:p>
            <a:pPr eaLnBrk="1"/>
            <a:r>
              <a:rPr smtClean="0">
                <a:latin typeface="Albany"/>
                <a:ea typeface="MS Gothic" pitchFamily="49" charset="-128"/>
                <a:cs typeface="Tahoma" pitchFamily="34" charset="0"/>
              </a:rPr>
              <a:t>Llega a España buscando su amigo Mulai</a:t>
            </a:r>
          </a:p>
          <a:p>
            <a:pPr eaLnBrk="1"/>
            <a:r>
              <a:rPr smtClean="0">
                <a:latin typeface="Albany"/>
                <a:ea typeface="MS Gothic" pitchFamily="49" charset="-128"/>
                <a:cs typeface="Tahoma" pitchFamily="34" charset="0"/>
              </a:rPr>
              <a:t>Alou empieza a trabajar ilegalmente en una costura</a:t>
            </a:r>
          </a:p>
          <a:p>
            <a:pPr eaLnBrk="1"/>
            <a:r>
              <a:rPr smtClean="0">
                <a:latin typeface="Albany"/>
                <a:ea typeface="MS Gothic" pitchFamily="49" charset="-128"/>
                <a:cs typeface="Tahoma" pitchFamily="34" charset="0"/>
              </a:rPr>
              <a:t>Experimenta los aspectos negativos y positivos de España</a:t>
            </a:r>
          </a:p>
          <a:p>
            <a:pPr eaLnBrk="1"/>
            <a:r>
              <a:rPr smtClean="0">
                <a:latin typeface="Albany"/>
                <a:ea typeface="MS Gothic" pitchFamily="49" charset="-128"/>
                <a:cs typeface="Tahoma" pitchFamily="34" charset="0"/>
              </a:rPr>
              <a:t>Le da cuenta de que tiene que tener el permiso de residencia</a:t>
            </a:r>
          </a:p>
          <a:p>
            <a:pPr eaLnBrk="1"/>
            <a:endParaRPr smtClean="0">
              <a:latin typeface="Albany"/>
              <a:ea typeface="MS Gothic" pitchFamily="49" charset="-128"/>
              <a:cs typeface="Tahoma" pitchFamily="34" charset="0"/>
            </a:endParaRPr>
          </a:p>
          <a:p>
            <a:pPr eaLnBrk="1"/>
            <a:endParaRPr smtClean="0">
              <a:latin typeface="Albany"/>
              <a:ea typeface="MS Gothic" pitchFamily="49" charset="-128"/>
              <a:cs typeface="Tahoma" pitchFamily="34" charset="0"/>
            </a:endParaRPr>
          </a:p>
          <a:p>
            <a:pPr eaLnBrk="1"/>
            <a:endParaRPr smtClean="0">
              <a:latin typeface="Albany"/>
              <a:ea typeface="MS Gothic" pitchFamily="49" charset="-128"/>
              <a:cs typeface="Tahoma" pitchFamily="34" charset="0"/>
            </a:endParaRPr>
          </a:p>
          <a:p>
            <a:pPr eaLnBrk="1"/>
            <a:endParaRPr smtClean="0">
              <a:latin typeface="Albany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b="1" smtClean="0">
                <a:latin typeface="Albany"/>
                <a:ea typeface="MS Gothic" pitchFamily="49" charset="-128"/>
                <a:cs typeface="Tahoma" pitchFamily="34" charset="0"/>
              </a:rPr>
              <a:t>El desarrollo de Alou</a:t>
            </a:r>
            <a:r>
              <a:rPr smtClean="0">
                <a:latin typeface="Albany"/>
                <a:ea typeface="MS Gothic" pitchFamily="49" charset="-128"/>
                <a:cs typeface="Tahoma" pitchFamily="34" charset="0"/>
              </a:rPr>
              <a:t/>
            </a:r>
            <a:br>
              <a:rPr smtClean="0">
                <a:latin typeface="Albany"/>
                <a:ea typeface="MS Gothic" pitchFamily="49" charset="-128"/>
                <a:cs typeface="Tahoma" pitchFamily="34" charset="0"/>
              </a:rPr>
            </a:br>
            <a:r>
              <a:rPr sz="3600" smtClean="0">
                <a:latin typeface="Albany"/>
                <a:ea typeface="MS Gothic" pitchFamily="49" charset="-128"/>
                <a:cs typeface="Tahoma" pitchFamily="34" charset="0"/>
              </a:rPr>
              <a:t>La lengua </a:t>
            </a:r>
          </a:p>
        </p:txBody>
      </p:sp>
      <p:sp>
        <p:nvSpPr>
          <p:cNvPr id="20482" name="Inhaltsplatzhalter 2"/>
          <p:cNvSpPr txBox="1">
            <a:spLocks noGrp="1"/>
          </p:cNvSpPr>
          <p:nvPr>
            <p:ph idx="1"/>
          </p:nvPr>
        </p:nvSpPr>
        <p:spPr bwMode="auto"/>
        <p:txBody>
          <a:bodyPr numCol="1">
            <a:prstTxWarp prst="textNoShape">
              <a:avLst/>
            </a:prstTxWarp>
          </a:bodyPr>
          <a:lstStyle/>
          <a:p>
            <a:pPr eaLnBrk="1"/>
            <a:r>
              <a:rPr smtClean="0">
                <a:latin typeface="Albany"/>
                <a:ea typeface="MS Gothic" pitchFamily="49" charset="-128"/>
                <a:cs typeface="Tahoma" pitchFamily="34" charset="0"/>
              </a:rPr>
              <a:t>Al principio Alou no comprende nada</a:t>
            </a:r>
          </a:p>
          <a:p>
            <a:pPr eaLnBrk="1"/>
            <a:r>
              <a:rPr smtClean="0">
                <a:latin typeface="Albany"/>
                <a:ea typeface="MS Gothic" pitchFamily="49" charset="-128"/>
                <a:cs typeface="Tahoma" pitchFamily="34" charset="0"/>
              </a:rPr>
              <a:t>Los otros inmigrantes le ayudan aprender la lengua</a:t>
            </a:r>
          </a:p>
          <a:p>
            <a:pPr eaLnBrk="1"/>
            <a:r>
              <a:rPr smtClean="0">
                <a:latin typeface="Albany"/>
                <a:ea typeface="MS Gothic" pitchFamily="49" charset="-128"/>
                <a:cs typeface="Tahoma" pitchFamily="34" charset="0"/>
              </a:rPr>
              <a:t>Por sus negocios en los bares cada vez habla más español</a:t>
            </a:r>
          </a:p>
          <a:p>
            <a:pPr eaLnBrk="1"/>
            <a:r>
              <a:rPr smtClean="0">
                <a:latin typeface="Albany"/>
                <a:ea typeface="MS Gothic" pitchFamily="49" charset="-128"/>
                <a:cs typeface="Tahoma" pitchFamily="34" charset="0"/>
              </a:rPr>
              <a:t>Al final habla español casi perfectamente</a:t>
            </a:r>
          </a:p>
          <a:p>
            <a:pPr eaLnBrk="1"/>
            <a:endParaRPr smtClean="0">
              <a:latin typeface="Albany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b="1" smtClean="0">
                <a:latin typeface="Albany"/>
                <a:ea typeface="MS Gothic" pitchFamily="49" charset="-128"/>
                <a:cs typeface="Tahoma" pitchFamily="34" charset="0"/>
              </a:rPr>
              <a:t>El desarrollo de Alou</a:t>
            </a:r>
            <a:r>
              <a:rPr smtClean="0">
                <a:latin typeface="Albany"/>
                <a:ea typeface="MS Gothic" pitchFamily="49" charset="-128"/>
                <a:cs typeface="Tahoma" pitchFamily="34" charset="0"/>
              </a:rPr>
              <a:t/>
            </a:r>
            <a:br>
              <a:rPr smtClean="0">
                <a:latin typeface="Albany"/>
                <a:ea typeface="MS Gothic" pitchFamily="49" charset="-128"/>
                <a:cs typeface="Tahoma" pitchFamily="34" charset="0"/>
              </a:rPr>
            </a:br>
            <a:r>
              <a:rPr sz="3600" smtClean="0">
                <a:latin typeface="Albany"/>
                <a:ea typeface="MS Gothic" pitchFamily="49" charset="-128"/>
                <a:cs typeface="Tahoma" pitchFamily="34" charset="0"/>
              </a:rPr>
              <a:t>Los contactos sociales</a:t>
            </a:r>
            <a:endParaRPr smtClean="0">
              <a:latin typeface="Albany"/>
              <a:ea typeface="MS Gothic" pitchFamily="49" charset="-128"/>
              <a:cs typeface="Tahoma" pitchFamily="34" charset="0"/>
            </a:endParaRPr>
          </a:p>
        </p:txBody>
      </p:sp>
      <p:sp>
        <p:nvSpPr>
          <p:cNvPr id="21506" name="Inhaltsplatzhalter 2"/>
          <p:cNvSpPr txBox="1">
            <a:spLocks noGrp="1"/>
          </p:cNvSpPr>
          <p:nvPr>
            <p:ph idx="1"/>
          </p:nvPr>
        </p:nvSpPr>
        <p:spPr bwMode="auto"/>
        <p:txBody>
          <a:bodyPr numCol="1">
            <a:prstTxWarp prst="textNoShape">
              <a:avLst/>
            </a:prstTxWarp>
          </a:bodyPr>
          <a:lstStyle/>
          <a:p>
            <a:pPr eaLnBrk="1"/>
            <a:r>
              <a:rPr smtClean="0">
                <a:latin typeface="Albany"/>
                <a:ea typeface="MS Gothic" pitchFamily="49" charset="-128"/>
                <a:cs typeface="Tahoma" pitchFamily="34" charset="0"/>
              </a:rPr>
              <a:t>Primeros contactos con otros inmigrantes</a:t>
            </a:r>
          </a:p>
          <a:p>
            <a:pPr eaLnBrk="1"/>
            <a:r>
              <a:rPr smtClean="0">
                <a:latin typeface="Albany"/>
                <a:ea typeface="MS Gothic" pitchFamily="49" charset="-128"/>
                <a:cs typeface="Tahoma" pitchFamily="34" charset="0"/>
              </a:rPr>
              <a:t>Busca a Mulai pero no está en casa</a:t>
            </a:r>
          </a:p>
          <a:p>
            <a:pPr eaLnBrk="1"/>
            <a:r>
              <a:rPr smtClean="0">
                <a:latin typeface="Albany"/>
                <a:ea typeface="MS Gothic" pitchFamily="49" charset="-128"/>
                <a:cs typeface="Tahoma" pitchFamily="34" charset="0"/>
              </a:rPr>
              <a:t>Encuentra a un conocido </a:t>
            </a:r>
          </a:p>
          <a:p>
            <a:pPr eaLnBrk="1"/>
            <a:r>
              <a:rPr smtClean="0">
                <a:latin typeface="Albany"/>
                <a:ea typeface="MS Gothic" pitchFamily="49" charset="-128"/>
                <a:cs typeface="Tahoma" pitchFamily="34" charset="0"/>
              </a:rPr>
              <a:t>Conoce a Carmen y sus clientes</a:t>
            </a:r>
          </a:p>
          <a:p>
            <a:pPr eaLnBrk="1"/>
            <a:r>
              <a:rPr smtClean="0">
                <a:latin typeface="Albany"/>
                <a:ea typeface="MS Gothic" pitchFamily="49" charset="-128"/>
                <a:cs typeface="Tahoma" pitchFamily="34" charset="0"/>
              </a:rPr>
              <a:t>Encuentra a Mulai y su familia </a:t>
            </a:r>
          </a:p>
          <a:p>
            <a:pPr eaLnBrk="1"/>
            <a:endParaRPr smtClean="0">
              <a:latin typeface="Albany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b="1" smtClean="0">
                <a:latin typeface="Albany"/>
                <a:ea typeface="MS Gothic" pitchFamily="49" charset="-128"/>
                <a:cs typeface="Tahoma" pitchFamily="34" charset="0"/>
              </a:rPr>
              <a:t>El desarrollo de Alou</a:t>
            </a:r>
            <a:r>
              <a:rPr smtClean="0">
                <a:latin typeface="Albany"/>
                <a:ea typeface="MS Gothic" pitchFamily="49" charset="-128"/>
                <a:cs typeface="Tahoma" pitchFamily="34" charset="0"/>
              </a:rPr>
              <a:t/>
            </a:r>
            <a:br>
              <a:rPr smtClean="0">
                <a:latin typeface="Albany"/>
                <a:ea typeface="MS Gothic" pitchFamily="49" charset="-128"/>
                <a:cs typeface="Tahoma" pitchFamily="34" charset="0"/>
              </a:rPr>
            </a:br>
            <a:r>
              <a:rPr sz="3600" smtClean="0">
                <a:latin typeface="Albany"/>
                <a:ea typeface="MS Gothic" pitchFamily="49" charset="-128"/>
                <a:cs typeface="Tahoma" pitchFamily="34" charset="0"/>
              </a:rPr>
              <a:t>El trabajo</a:t>
            </a:r>
            <a:endParaRPr smtClean="0">
              <a:latin typeface="Albany"/>
              <a:ea typeface="MS Gothic" pitchFamily="49" charset="-128"/>
              <a:cs typeface="Tahoma" pitchFamily="34" charset="0"/>
            </a:endParaRPr>
          </a:p>
        </p:txBody>
      </p:sp>
      <p:sp>
        <p:nvSpPr>
          <p:cNvPr id="22530" name="Inhaltsplatzhalter 2"/>
          <p:cNvSpPr txBox="1">
            <a:spLocks noGrp="1"/>
          </p:cNvSpPr>
          <p:nvPr>
            <p:ph idx="1"/>
          </p:nvPr>
        </p:nvSpPr>
        <p:spPr bwMode="auto"/>
        <p:txBody>
          <a:bodyPr numCol="1">
            <a:prstTxWarp prst="textNoShape">
              <a:avLst/>
            </a:prstTxWarp>
          </a:bodyPr>
          <a:lstStyle/>
          <a:p>
            <a:pPr eaLnBrk="1"/>
            <a:endParaRPr smtClean="0">
              <a:latin typeface="Albany"/>
              <a:ea typeface="MS Gothic" pitchFamily="49" charset="-128"/>
              <a:cs typeface="Tahoma" pitchFamily="34" charset="0"/>
            </a:endParaRPr>
          </a:p>
          <a:p>
            <a:pPr eaLnBrk="1"/>
            <a:r>
              <a:rPr smtClean="0">
                <a:latin typeface="Albany"/>
                <a:ea typeface="MS Gothic" pitchFamily="49" charset="-128"/>
                <a:cs typeface="Tahoma" pitchFamily="34" charset="0"/>
              </a:rPr>
              <a:t>Primero Alou trabaja para un campesino de fruta</a:t>
            </a:r>
          </a:p>
          <a:p>
            <a:pPr eaLnBrk="1"/>
            <a:r>
              <a:rPr smtClean="0">
                <a:latin typeface="Albany"/>
                <a:ea typeface="MS Gothic" pitchFamily="49" charset="-128"/>
                <a:cs typeface="Tahoma" pitchFamily="34" charset="0"/>
              </a:rPr>
              <a:t>Vende bisutería en los bares </a:t>
            </a:r>
          </a:p>
          <a:p>
            <a:pPr eaLnBrk="1"/>
            <a:r>
              <a:rPr smtClean="0">
                <a:latin typeface="Albany"/>
                <a:ea typeface="MS Gothic" pitchFamily="49" charset="-128"/>
                <a:cs typeface="Tahoma" pitchFamily="34" charset="0"/>
              </a:rPr>
              <a:t>Juega dama por dinero</a:t>
            </a:r>
          </a:p>
          <a:p>
            <a:pPr eaLnBrk="1"/>
            <a:r>
              <a:rPr smtClean="0">
                <a:latin typeface="Albany"/>
                <a:ea typeface="MS Gothic" pitchFamily="49" charset="-128"/>
                <a:cs typeface="Tahoma" pitchFamily="34" charset="0"/>
              </a:rPr>
              <a:t>Encuentra trabajo en una costura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smtClean="0">
                <a:latin typeface="Albany"/>
                <a:ea typeface="MS Gothic" pitchFamily="49" charset="-128"/>
                <a:cs typeface="Tahoma" pitchFamily="34" charset="0"/>
              </a:rPr>
              <a:t>Conclusión</a:t>
            </a:r>
          </a:p>
        </p:txBody>
      </p:sp>
      <p:sp>
        <p:nvSpPr>
          <p:cNvPr id="23554" name="Inhaltsplatzhalter 2"/>
          <p:cNvSpPr txBox="1">
            <a:spLocks noGrp="1"/>
          </p:cNvSpPr>
          <p:nvPr>
            <p:ph idx="1"/>
          </p:nvPr>
        </p:nvSpPr>
        <p:spPr bwMode="auto"/>
        <p:txBody>
          <a:bodyPr numCol="1">
            <a:prstTxWarp prst="textNoShape">
              <a:avLst/>
            </a:prstTxWarp>
          </a:bodyPr>
          <a:lstStyle/>
          <a:p>
            <a:pPr eaLnBrk="1"/>
            <a:r>
              <a:rPr smtClean="0">
                <a:latin typeface="Albany"/>
                <a:ea typeface="MS Gothic" pitchFamily="49" charset="-128"/>
                <a:cs typeface="Tahoma" pitchFamily="34" charset="0"/>
              </a:rPr>
              <a:t>Al principio la vida es muy difícil para los inmigrantes</a:t>
            </a:r>
          </a:p>
          <a:p>
            <a:pPr eaLnBrk="1"/>
            <a:r>
              <a:rPr smtClean="0">
                <a:latin typeface="Albany"/>
                <a:ea typeface="MS Gothic" pitchFamily="49" charset="-128"/>
                <a:cs typeface="Tahoma" pitchFamily="34" charset="0"/>
              </a:rPr>
              <a:t>Pero después de un poco de tiemp se pone más fácil comunicarse</a:t>
            </a:r>
          </a:p>
          <a:p>
            <a:pPr eaLnBrk="1"/>
            <a:r>
              <a:rPr smtClean="0">
                <a:latin typeface="Albany"/>
                <a:ea typeface="MS Gothic" pitchFamily="49" charset="-128"/>
                <a:cs typeface="Tahoma" pitchFamily="34" charset="0"/>
              </a:rPr>
              <a:t>Sin papeles no es posible vivir en un país nuevo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Standard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Office PowerPoint</Application>
  <PresentationFormat>Benutzerdefiniert</PresentationFormat>
  <Paragraphs>38</Paragraphs>
  <Slides>7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Entwurfsvorlage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7" baseType="lpstr">
      <vt:lpstr>Calibri</vt:lpstr>
      <vt:lpstr>Arial</vt:lpstr>
      <vt:lpstr>Albany</vt:lpstr>
      <vt:lpstr>MS Gothic</vt:lpstr>
      <vt:lpstr>Tahoma</vt:lpstr>
      <vt:lpstr>StarSymbol</vt:lpstr>
      <vt:lpstr>Thorndale</vt:lpstr>
      <vt:lpstr>Andale Sans UI</vt:lpstr>
      <vt:lpstr>Wingdings</vt:lpstr>
      <vt:lpstr>Standard</vt:lpstr>
      <vt:lpstr> Nora, Christoph, Mathias, Ken</vt:lpstr>
      <vt:lpstr>La estructura</vt:lpstr>
      <vt:lpstr>El tema de la película</vt:lpstr>
      <vt:lpstr>El desarrollo de Alou La lengua </vt:lpstr>
      <vt:lpstr>El desarrollo de Alou Los contactos sociales</vt:lpstr>
      <vt:lpstr>El desarrollo de Alou El trabajo</vt:lpstr>
      <vt:lpstr>Conclusión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Nora, Christoph, Mathias, Ken</dc:title>
  <dc:creator>Christoph</dc:creator>
  <cp:lastModifiedBy>Michael Stock</cp:lastModifiedBy>
  <cp:revision>60</cp:revision>
  <dcterms:created xsi:type="dcterms:W3CDTF">2010-04-26T17:00:11Z</dcterms:created>
  <dcterms:modified xsi:type="dcterms:W3CDTF">2010-06-21T20:20:21Z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